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1.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d0c8d6f1e094c1c" /><Relationship Type="http://schemas.openxmlformats.org/officeDocument/2006/relationships/extended-properties" Target="/docProps/app.xml" Id="R7bf8b88123e44cc7" /><Relationship Type="http://schemas.openxmlformats.org/officeDocument/2006/relationships/officeDocument" Target="/ppt/presentation.xml" Id="R8e70d2bf47154754" /></Relationships>
</file>

<file path=ppt/presentation.xml><?xml version="1.0" encoding="utf-8"?>
<p:presentation xmlns:p="http://schemas.openxmlformats.org/presentationml/2006/main">
  <p:sldMasterIdLst>
    <p:sldMasterId xmlns:r="http://schemas.openxmlformats.org/officeDocument/2006/relationships" id="2147483648" r:id="R62ca6491426c4517"/>
  </p:sldMasterIdLst>
  <p:notesMasterIdLst>
    <p:notesMasterId xmlns:r="http://schemas.openxmlformats.org/officeDocument/2006/relationships" r:id="Rec90fae560b741b0"/>
  </p:notesMasterIdLst>
  <p:sldIdLst>
    <p:sldId xmlns:r="http://schemas.openxmlformats.org/officeDocument/2006/relationships" id="256" r:id="R4f87c8365a39445f"/>
    <p:sldId xmlns:r="http://schemas.openxmlformats.org/officeDocument/2006/relationships" id="257" r:id="R9efd4c8fe21a4697"/>
    <p:sldId xmlns:r="http://schemas.openxmlformats.org/officeDocument/2006/relationships" id="258" r:id="Rb61befe2b2604fb5"/>
    <p:sldId xmlns:r="http://schemas.openxmlformats.org/officeDocument/2006/relationships" id="259" r:id="Rc5acde527ede4ac3"/>
    <p:sldId xmlns:r="http://schemas.openxmlformats.org/officeDocument/2006/relationships" id="260" r:id="Rb7c737a0e2d34636"/>
    <p:sldId xmlns:r="http://schemas.openxmlformats.org/officeDocument/2006/relationships" id="261" r:id="R9d004c060f124906"/>
    <p:sldId xmlns:r="http://schemas.openxmlformats.org/officeDocument/2006/relationships" id="262" r:id="R8072fae37c874575"/>
    <p:sldId xmlns:r="http://schemas.openxmlformats.org/officeDocument/2006/relationships" id="263" r:id="R1cc61260d5024e64"/>
    <p:sldId xmlns:r="http://schemas.openxmlformats.org/officeDocument/2006/relationships" id="264" r:id="Rffb0097c269e4e32"/>
    <p:sldId xmlns:r="http://schemas.openxmlformats.org/officeDocument/2006/relationships" id="265" r:id="R54f1491febdb4a10"/>
    <p:sldId xmlns:r="http://schemas.openxmlformats.org/officeDocument/2006/relationships" id="266" r:id="R37669cc765834785"/>
    <p:sldId xmlns:r="http://schemas.openxmlformats.org/officeDocument/2006/relationships" id="267" r:id="R0818ac76b8fb4441"/>
    <p:sldId xmlns:r="http://schemas.openxmlformats.org/officeDocument/2006/relationships" id="268" r:id="Rb6423fec4eaa4700"/>
    <p:sldId xmlns:r="http://schemas.openxmlformats.org/officeDocument/2006/relationships" id="269" r:id="R55f7e26c0a7047f1"/>
    <p:sldId xmlns:r="http://schemas.openxmlformats.org/officeDocument/2006/relationships" id="270" r:id="R156d5918dfe6431b"/>
    <p:sldId xmlns:r="http://schemas.openxmlformats.org/officeDocument/2006/relationships" id="271" r:id="Re29b314f0c99445c"/>
    <p:sldId xmlns:r="http://schemas.openxmlformats.org/officeDocument/2006/relationships" id="272" r:id="R561eb8ccf9104b94"/>
    <p:sldId xmlns:r="http://schemas.openxmlformats.org/officeDocument/2006/relationships" id="273" r:id="Rc7e430c37ea0479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498a22f1624189" /><Relationship Type="http://schemas.openxmlformats.org/officeDocument/2006/relationships/slideMaster" Target="/ppt/slideMasters/slideMaster1.xml" Id="R62ca6491426c4517" /><Relationship Type="http://schemas.openxmlformats.org/officeDocument/2006/relationships/notesMaster" Target="/ppt/notesMasters/notesMaster1.xml" Id="Rec90fae560b741b0" /><Relationship Type="http://schemas.openxmlformats.org/officeDocument/2006/relationships/presProps" Target="/ppt/presProps.xml" Id="R48307221f977481c" /><Relationship Type="http://schemas.openxmlformats.org/officeDocument/2006/relationships/tableStyles" Target="/ppt/tableStyles.xml" Id="Rec694428d644467f" /><Relationship Type="http://schemas.openxmlformats.org/officeDocument/2006/relationships/slide" Target="/ppt/slides/slide1.xml" Id="R4f87c8365a39445f" /><Relationship Type="http://schemas.openxmlformats.org/officeDocument/2006/relationships/slide" Target="/ppt/slides/slide2.xml" Id="R9efd4c8fe21a4697" /><Relationship Type="http://schemas.openxmlformats.org/officeDocument/2006/relationships/slide" Target="/ppt/slides/slide3.xml" Id="Rb61befe2b2604fb5" /><Relationship Type="http://schemas.openxmlformats.org/officeDocument/2006/relationships/slide" Target="/ppt/slides/slide4.xml" Id="Rc5acde527ede4ac3" /><Relationship Type="http://schemas.openxmlformats.org/officeDocument/2006/relationships/slide" Target="/ppt/slides/slide5.xml" Id="Rb7c737a0e2d34636" /><Relationship Type="http://schemas.openxmlformats.org/officeDocument/2006/relationships/slide" Target="/ppt/slides/slide6.xml" Id="R9d004c060f124906" /><Relationship Type="http://schemas.openxmlformats.org/officeDocument/2006/relationships/slide" Target="/ppt/slides/slide7.xml" Id="R8072fae37c874575" /><Relationship Type="http://schemas.openxmlformats.org/officeDocument/2006/relationships/slide" Target="/ppt/slides/slide8.xml" Id="R1cc61260d5024e64" /><Relationship Type="http://schemas.openxmlformats.org/officeDocument/2006/relationships/slide" Target="/ppt/slides/slide9.xml" Id="Rffb0097c269e4e32" /><Relationship Type="http://schemas.openxmlformats.org/officeDocument/2006/relationships/slide" Target="/ppt/slides/slide10.xml" Id="R54f1491febdb4a10" /><Relationship Type="http://schemas.openxmlformats.org/officeDocument/2006/relationships/slide" Target="/ppt/slides/slide11.xml" Id="R37669cc765834785" /><Relationship Type="http://schemas.openxmlformats.org/officeDocument/2006/relationships/slide" Target="/ppt/slides/slide12.xml" Id="R0818ac76b8fb4441" /><Relationship Type="http://schemas.openxmlformats.org/officeDocument/2006/relationships/slide" Target="/ppt/slides/slide13.xml" Id="Rb6423fec4eaa4700" /><Relationship Type="http://schemas.openxmlformats.org/officeDocument/2006/relationships/slide" Target="/ppt/slides/slide14.xml" Id="R55f7e26c0a7047f1" /><Relationship Type="http://schemas.openxmlformats.org/officeDocument/2006/relationships/slide" Target="/ppt/slides/slide15.xml" Id="R156d5918dfe6431b" /><Relationship Type="http://schemas.openxmlformats.org/officeDocument/2006/relationships/slide" Target="/ppt/slides/slide16.xml" Id="Re29b314f0c99445c" /><Relationship Type="http://schemas.openxmlformats.org/officeDocument/2006/relationships/slide" Target="/ppt/slides/slide17.xml" Id="R561eb8ccf9104b94" /><Relationship Type="http://schemas.openxmlformats.org/officeDocument/2006/relationships/slide" Target="/ppt/slides/slide18.xml" Id="Rc7e430c37ea0479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fc307afa3945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53e58b8138946eb" /><Relationship Type="http://schemas.openxmlformats.org/officeDocument/2006/relationships/notesMaster" Target="/ppt/notesMasters/notesMaster1.xml" Id="Rce683c7e00964f59" /></Relationships>
</file>

<file path=ppt/notesSlides/_rels/notesSlide2.xml.rels>&#65279;<?xml version="1.0" encoding="utf-8"?><Relationships xmlns="http://schemas.openxmlformats.org/package/2006/relationships"><Relationship Type="http://schemas.openxmlformats.org/officeDocument/2006/relationships/slide" Target="/ppt/slides/slide2.xml" Id="R6f308aa258ac4f87" /><Relationship Type="http://schemas.openxmlformats.org/officeDocument/2006/relationships/notesMaster" Target="/ppt/notesMasters/notesMaster1.xml" Id="Rff342f9562a44d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c0255c4d1d1f460c" /><Relationship Type="http://schemas.openxmlformats.org/officeDocument/2006/relationships/notesMaster" Target="/ppt/notesMasters/notesMaster1.xml" Id="R26c6506dd6664648" /></Relationships>
</file>

<file path=ppt/notesSlides/_rels/notesSlide4.xml.rels>&#65279;<?xml version="1.0" encoding="utf-8"?><Relationships xmlns="http://schemas.openxmlformats.org/package/2006/relationships"><Relationship Type="http://schemas.openxmlformats.org/officeDocument/2006/relationships/slide" Target="/ppt/slides/slide4.xml" Id="Rb17849d5b5aa44e3" /><Relationship Type="http://schemas.openxmlformats.org/officeDocument/2006/relationships/notesMaster" Target="/ppt/notesMasters/notesMaster1.xml" Id="R0205ea31511d42ca"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b331b16adf4103" /><Relationship Type="http://schemas.openxmlformats.org/officeDocument/2006/relationships/notesMaster" Target="/ppt/notesMasters/notesMaster1.xml" Id="Rf7aa2ac735204a3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5e0673feee34985" /><Relationship Type="http://schemas.openxmlformats.org/officeDocument/2006/relationships/notesMaster" Target="/ppt/notesMasters/notesMaster1.xml" Id="Ra2ac008338a4488c" /></Relationships>
</file>

<file path=ppt/notesSlides/_rels/notesSlide7.xml.rels>&#65279;<?xml version="1.0" encoding="utf-8"?><Relationships xmlns="http://schemas.openxmlformats.org/package/2006/relationships"><Relationship Type="http://schemas.openxmlformats.org/officeDocument/2006/relationships/slide" Target="/ppt/slides/slide7.xml" Id="R56afddf1b93144ea" /><Relationship Type="http://schemas.openxmlformats.org/officeDocument/2006/relationships/notesMaster" Target="/ppt/notesMasters/notesMaster1.xml" Id="R3116b41a0b934c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c0022743824039" /><Relationship Type="http://schemas.openxmlformats.org/officeDocument/2006/relationships/notesMaster" Target="/ppt/notesMasters/notesMaster1.xml" Id="R4ad69217e7c348f0" /></Relationships>
</file>

<file path=ppt/notesSlides/_rels/notesSlide9.xml.rels>&#65279;<?xml version="1.0" encoding="utf-8"?><Relationships xmlns="http://schemas.openxmlformats.org/package/2006/relationships"><Relationship Type="http://schemas.openxmlformats.org/officeDocument/2006/relationships/slide" Target="/ppt/slides/slide9.xml" Id="R5f0918a36b35453a" /><Relationship Type="http://schemas.openxmlformats.org/officeDocument/2006/relationships/notesMaster" Target="/ppt/notesMasters/notesMaster1.xml" Id="Rf8d30532595240c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fa1cff9cf2496b" /><Relationship Type="http://schemas.openxmlformats.org/officeDocument/2006/relationships/notesMaster" Target="/ppt/notesMasters/notesMaster1.xml" Id="R2dbb999cd43940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75233d99ac44c05" /><Relationship Type="http://schemas.openxmlformats.org/officeDocument/2006/relationships/notesMaster" Target="/ppt/notesMasters/notesMaster1.xml" Id="Rb8211c220008410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0aaed4e81484262" /><Relationship Type="http://schemas.openxmlformats.org/officeDocument/2006/relationships/notesMaster" Target="/ppt/notesMasters/notesMaster1.xml" Id="R4cc96fb4f31d453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2c0f8c271bb440f" /><Relationship Type="http://schemas.openxmlformats.org/officeDocument/2006/relationships/notesMaster" Target="/ppt/notesMasters/notesMaster1.xml" Id="R289bb02259a94c7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bf9a66856274451" /><Relationship Type="http://schemas.openxmlformats.org/officeDocument/2006/relationships/notesMaster" Target="/ppt/notesMasters/notesMaster1.xml" Id="R2beef9201cba429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8170f1397cb488d" /><Relationship Type="http://schemas.openxmlformats.org/officeDocument/2006/relationships/notesMaster" Target="/ppt/notesMasters/notesMaster1.xml" Id="Raeddb500ceb7454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2f09bf9ba254ebe" /><Relationship Type="http://schemas.openxmlformats.org/officeDocument/2006/relationships/notesMaster" Target="/ppt/notesMasters/notesMaster1.xml" Id="R902d0c07bc914eb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86c67623c5d46a4" /><Relationship Type="http://schemas.openxmlformats.org/officeDocument/2006/relationships/notesMaster" Target="/ppt/notesMasters/notesMaster1.xml" Id="Rcd326a69143949f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2479f31dee74472" /><Relationship Type="http://schemas.openxmlformats.org/officeDocument/2006/relationships/notesMaster" Target="/ppt/notesMasters/notesMaster1.xml" Id="Rd276dca8071b4c7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Ares es el caso clínico que organiza la exposición. El análisis integra los seis trabajos individuales y distingue lo documentado, lo reportado por el tutor y las inferencias. La fotografía actual no demuestra por sí sola resolución hematológica o parasitológica. Foto real aportada por el tutor.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peso de referencia de 21,60 kg y la edad de 9 meses corresponden al informe 028675 del 25/09/2026, con recepción de muestra el 24/09/2026. La alimentación confirmada por el tutor es a base de balanceados Avant y Nutra Pro. Historia clínica fotografiada: tres semanas de hematochezia y melena referidas, T 38,8 °C, FC 120/min, FR 39/min, TLLC 2 s y mucosas rosas. La fecha de esa historia no es legible. No se fusionan con las constantes de la práctica posterior de semiología.</a:t>
            </a:r>
          </a:p>
          <a:p xmlns:a="http://schemas.openxmlformats.org/drawingml/2006/main">
            <a:r>
              <a:t/>
            </a:r>
          </a:p>
          <a:p xmlns:a="http://schemas.openxmlformats.org/drawingml/2006/main">
            <a:r>
              <a:t>Objetivo general: Analizar el manejo farmacológico de Ares mediante la integración de los hallazgos clínicos y de laboratorio, la composición y dosificación de los productos administrados y la evolución reportada, con énfasis en la terapéutica racional y la seguridad.</a:t>
            </a:r>
          </a:p>
          <a:p xmlns:a="http://schemas.openxmlformats.org/drawingml/2006/main">
            <a:r>
              <a:t/>
            </a:r>
          </a:p>
          <a:p xmlns:a="http://schemas.openxmlformats.org/drawingml/2006/main">
            <a:r>
              <a:t>Objetivos específicos:</a:t>
            </a:r>
          </a:p>
          <a:p xmlns:a="http://schemas.openxmlformats.org/drawingml/2006/main">
            <a:r>
              <a:t>1. Interpretar los hallazgos gastrointestinales, hematológicos y urinarios para establecer problemas clínicos y diagnósticos diferenciales con su grado de confirmación.</a:t>
            </a:r>
          </a:p>
          <a:p xmlns:a="http://schemas.openxmlformats.org/drawingml/2006/main">
            <a:r>
              <a:t>2. Explicar los mecanismos de acción y los riesgos de los seis principios activos, y verificar sus cálculos para 21,60 kg frente a las pautas realmente comunicadas.</a:t>
            </a:r>
          </a:p>
          <a:p xmlns:a="http://schemas.openxmlformats.org/drawingml/2006/main">
            <a:r>
              <a:t>3. Evaluar la evolución disponible y formular conclusiones y recomendaciones de seguimiento que distingan mejoría clínica, seguridad y resolución analítica.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se presentan estas imágenes como una secuencia de mejoría. El tutor las identifica como tres tipos de heces antes del tratamiento. El aspecto oscuro no confirma melena por imagen y los tonos rojizos no sustituyen la valoración de sangre en heces. No hay escala fecal registrada ni fecha individual de cada foto. Fuente: fotografías originales del tutor.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laboratorio informa leucocitosis, desviación a la izquierda degenerativa y eosinofilia. Bandas mayores que segmentados (7,65 frente a 4,25 ×10⁹/L) sostienen esa descripción. Hb baja y CHCM baja requieren interpretación junto con hematocrito de 38%, frotis, reticulocitos y estado del hierro. Evitar diagnosticar anemia ferropénica confirmada. Fuente primaria: laboratorio 028675.</a:t>
            </a:r>
          </a:p>
          <a:p xmlns:a="http://schemas.openxmlformats.org/drawingml/2006/main">
            <a:r>
              <a:t/>
            </a:r>
          </a:p>
          <a:p xmlns:a="http://schemas.openxmlformats.org/drawingml/2006/main">
            <a:r>
              <a:t>Referencias Vancouver</a:t>
            </a:r>
          </a:p>
          <a:p xmlns:a="http://schemas.openxmlformats.org/drawingml/2006/main">
            <a:r>
              <a:t>1. Cornell University College of Veterinary Medicine. Iron panels. En: eClinpath [Internet]. Ithaca (NY): Cornell University [citado 21 oct 2026]. Disponible en: https://eclinpath.com/chemistry/iron-metabolism/iron-panel-summary/</a:t>
            </a:r>
          </a:p>
          <a:p xmlns:a="http://schemas.openxmlformats.org/drawingml/2006/main">
            <a:r>
              <a:t>https://eclinpath.com/chemistry/iron-metabolism/iron-panel-summary/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tutor reporta observación de protozoarios móviles pequeños, descritos como bastones con flagelo. Esta descripción sustenta una sospecha de protozoosis intestinal, pero no identifica por sí sola a Giardia ni a una bacteria. Giardia se conserva entre los diagnósticos diferenciales. La eosinofilia es inespecífica y no identifica un helminto. Se requieren caracterización microscópica y pruebas complementarias según criterio clínico.</a:t>
            </a:r>
          </a:p>
          <a:p xmlns:a="http://schemas.openxmlformats.org/drawingml/2006/main">
            <a:r>
              <a:t/>
            </a:r>
          </a:p>
          <a:p xmlns:a="http://schemas.openxmlformats.org/drawingml/2006/main">
            <a:r>
              <a:t>El uroanálisis también requiere interpretación: sin método de recolección ni cultivo no se confirma infección urinaria. No se confunde bacteriuria con una causa demostrada del síndrome digestivo. El leucograma, con bandas 7,65 frente a segmentados 4,25 ×10⁹/L, muestra desviación a la izquierda degenerativa. Esta alteración exige evaluar riesgo sistémico. La elección antibiótica se discute retrospectivamente. Fuente primaria: laboratorio 028675 y comunicación del tutor.</a:t>
            </a:r>
          </a:p>
          <a:p xmlns:a="http://schemas.openxmlformats.org/drawingml/2006/main">
            <a:r>
              <a:t/>
            </a:r>
          </a:p>
          <a:p xmlns:a="http://schemas.openxmlformats.org/drawingml/2006/main">
            <a:r>
              <a:t>Referencias Vancouver</a:t>
            </a:r>
          </a:p>
          <a:p xmlns:a="http://schemas.openxmlformats.org/drawingml/2006/main">
            <a:r>
              <a:t>2. Jessen LR, Werner M, Singleton D, Prior C, Foroutan F, Ferran AA, et al. European Network for Optimization of Veterinary Antimicrobial Therapy (ENOVAT) guidelines for antimicrobial use in canine acute diarrhoea. Vet J. 2024;307:106208. doi:10.1016/j.tvjl.2024.106208. Disponible en: https://doi.org/10.1016/j.tvjl.2024.106208</a:t>
            </a:r>
          </a:p>
          <a:p xmlns:a="http://schemas.openxmlformats.org/drawingml/2006/main">
            <a:r>
              <a:t>https://doi.org/10.1016/j.tvjl.2024.106208</a:t>
            </a:r>
          </a:p>
          <a:p xmlns:a="http://schemas.openxmlformats.org/drawingml/2006/main">
            <a:r>
              <a:t/>
            </a:r>
          </a:p>
          <a:p xmlns:a="http://schemas.openxmlformats.org/drawingml/2006/main">
            <a:r>
              <a:t>3. Weese JS, Blondeau J, Boothe D, Guardabassi LG, Gumley N, Papich M, et al. International Society for Companion Animal Infectious Diseases (ISCAID) guidelines for the diagnosis and management of bacterial urinary tract infections in dogs and cats. Vet J. 2019;247:8–25. doi:10.1016/j.tvjl.2019.02.008.</a:t>
            </a:r>
          </a:p>
          <a:p xmlns:a="http://schemas.openxmlformats.org/drawingml/2006/main">
            <a:r>
              <a:t>https://doi.org/10.1016/j.tvjl.2019.02.008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tutor informó que en el examen coproparasitario se observaron protozoarios móviles, pequeños y con flagelo, descritos como bastones. Se reproduce la captura que aportó junto al relato del copro. No se dispone de informe taxonómico, escala, aumento, técnica ni registro verificable de procedencia de esta imagen. Su inclusión no identifica de forma independiente la muestra como de Ares. La movilidad procede del relato y no puede verse en una fotografía estática. La imagen disponible carece de rasgos documentados suficientes para establecer aquí género o especie. No se presenta la ilustración genérica de internet como evidencia del paciente.</a:t>
            </a:r>
          </a:p>
          <a:p xmlns:a="http://schemas.openxmlformats.org/drawingml/2006/main">
            <a:r>
              <a:t>La identificación microscópica exige reconocer rasgos específicos y diferenciar artefactos u otros organismos. CAPC describe los criterios de Giardia y la combinación de métodos microscópicos con detección de antígeno o PCR en perros sintomáticos según el contexto. Estas pruebas no figuran como realizadas en Ares. La descripción aportada justifica una sospecha de protozoosis, sin confirmar giardiosis.</a:t>
            </a:r>
          </a:p>
          <a:p xmlns:a="http://schemas.openxmlformats.org/drawingml/2006/main">
            <a:r>
              <a:t>Referencias Vancouver</a:t>
            </a:r>
          </a:p>
          <a:p xmlns:a="http://schemas.openxmlformats.org/drawingml/2006/main">
            <a:r>
              <a:t>4. Companion Animal Parasite Council. Giardia [Internet]. CAPC [citado 22 oct 2026]. Disponible en: https://capcvet.org/guidelines/giardia/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Pautas confirmadas por el tutor: Relámpago suspensión 4,32 mL VO, iniciado el 02/10/2026. Bactrivet 3 mL VO cada 12 h durante 14 días, desde el 03/10. Metronidazol una tableta VO cada 24 h durante 7 días, desde el 03/10. Apetomax 7 mL VO cada 24 h durante 5 días, desde el 03/10. El producto usado es Apetomax y Apetovit queda excluido del tratamiento analizado.</a:t>
            </a:r>
          </a:p>
          <a:p xmlns:a="http://schemas.openxmlformats.org/drawingml/2006/main">
            <a:r>
              <a:t/>
            </a:r>
          </a:p>
          <a:p xmlns:a="http://schemas.openxmlformats.org/drawingml/2006/main">
            <a:r>
              <a:t>El pesaje del 15/10/2026 se identifica como control final referido por el tutor. Un calendario de 14 días iniciado el 03/10 concluye el 16/10, por lo que el pesaje no certifica la fecha de la última dosis. Se conserva la duración reportada y no se reconstruye una hoja firmada de administraciones. Las tablas de ejemplo no se incorporan como mediciones reales.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esquema representa de forma simplificada la vía bacteriana del folato. SMX compite con PABA en la dihidropteroato sintasa, mientras TMP inhibe dihidrofolato reductasa. La asociación potencia la inhibición de síntesis de ácidos nucleicos. Son dos principios del reparto académico, pero una sola combinación administrada. Absorción oral y eliminación renal/hepática requieren considerar función orgánica. </a:t>
            </a:r>
          </a:p>
          <a:p xmlns:a="http://schemas.openxmlformats.org/drawingml/2006/main">
            <a:r>
              <a:t/>
            </a:r>
          </a:p>
          <a:p xmlns:a="http://schemas.openxmlformats.org/drawingml/2006/main">
            <a:r>
              <a:t>Referencias Vancouver</a:t>
            </a:r>
          </a:p>
          <a:p xmlns:a="http://schemas.openxmlformats.org/drawingml/2006/main">
            <a:r>
              <a:t>5. Plumb DC. Plumb's veterinary drug handbook. 6th ed. Stockholm (WI): PharmaVet; 2008. Disponible en: https://search.worldcat.org/es/title/Plumb%27s-veterinary-drug-handbook/oclc/440588470</a:t>
            </a:r>
          </a:p>
          <a:p xmlns:a="http://schemas.openxmlformats.org/drawingml/2006/main">
            <a:r>
              <a:t>https://search.worldcat.org/es/title/Plumb%27s-veterinary-drug-handbook/oclc/440588470</a:t>
            </a:r>
          </a:p>
          <a:p xmlns:a="http://schemas.openxmlformats.org/drawingml/2006/main">
            <a:r>
              <a:t/>
            </a:r>
          </a:p>
          <a:p xmlns:a="http://schemas.openxmlformats.org/drawingml/2006/main">
            <a:r>
              <a:t>6. Farbiopharma. Bactrivet Farbiovet: antibiótico suspensión oral [Internet]. Quito: Farbiopharma; s. f. [citado 21 oct 2026].</a:t>
            </a:r>
          </a:p>
          <a:p xmlns:a="http://schemas.openxmlformats.org/drawingml/2006/main">
            <a:r>
              <a:t>https://farbiopharma.com/wp-content/uploads/2023/01/F.T.-BACTRIVET-FARBIOVET-V0..pdf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Conversión aritmética retrospectiva a 21,60 kg: 3 mL × 80 mg/mL = 240 mg SMX; 3 mL × 16 mg/mL = 48 mg TMP; combinación 288 mg. Cada valor se divide por 21,60. No sumar dos veces una dosis de combinación. La diferencia de volumen frente al cálculo manuscrito es 0,24 mL. No implica cambiar hoy la pauta administrada. </a:t>
            </a:r>
          </a:p>
          <a:p xmlns:a="http://schemas.openxmlformats.org/drawingml/2006/main">
            <a:r>
              <a:t/>
            </a:r>
          </a:p>
          <a:p xmlns:a="http://schemas.openxmlformats.org/drawingml/2006/main">
            <a:r>
              <a:t>Referencias Vancouver</a:t>
            </a:r>
          </a:p>
          <a:p xmlns:a="http://schemas.openxmlformats.org/drawingml/2006/main">
            <a:r>
              <a:t>6. Farbiopharma. Bactrivet Farbiovet: antibiótico suspensión oral [Internet]. Quito: Farbiopharma; s. f. [citado 21 oct 2026].</a:t>
            </a:r>
          </a:p>
          <a:p xmlns:a="http://schemas.openxmlformats.org/drawingml/2006/main">
            <a:r>
              <a:t>https://farbiopharma.com/wp-content/uploads/2023/01/F.T.-BACTRIVET-FARBIOVET-V0..pdf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pauta realmente comunicada es una tableta VO cada 24 horas durante 7 días. El tutor explica que usó el intervalo de 24 horas por considerarlo un caso leve para esa decisión. El intervalo de 12 horas de la ficha individual corresponde al ejercicio académico y no a la administración real. La etiqueta oficial de Amibac declara 500 mg por tableta y 1 tableta/20–30 kg cada 12–24 horas durante 5–7 días; no asigna textualmente cada intervalo a una categoría de gravedad. La referencia a caso leve no clasifica toda la enfermedad, porque Ares tenía desviación degenerativa a la izquierda.</a:t>
            </a:r>
          </a:p>
          <a:p xmlns:a="http://schemas.openxmlformats.org/drawingml/2006/main">
            <a:r>
              <a:t/>
            </a:r>
          </a:p>
          <a:p xmlns:a="http://schemas.openxmlformats.org/drawingml/2006/main">
            <a:r>
              <a:t>La ficha de Carolina identifica Amibac 500 mg/tableta y aporta un cálculo manuscrito, no una fotografía verificable del envase administrado. Por ello la equivalencia 500/21,60 = 23,15 mg/kg por toma y día corresponde a esa presentación declarada. METROZ-VET 50 mg/mL es una suspensión distinta.</a:t>
            </a:r>
          </a:p>
          <a:p xmlns:a="http://schemas.openxmlformats.org/drawingml/2006/main">
            <a:r>
              <a:t/>
            </a:r>
          </a:p>
          <a:p xmlns:a="http://schemas.openxmlformats.org/drawingml/2006/main">
            <a:r>
              <a:t>El metronidazol requiere reducción del grupo nitro en organismos susceptibles. Sus metabolitos lesionan el ADN. Se distribuye ampliamente y se metaboliza sobre todo en el hígado. El copro referido orienta a protozoosis intestinal presuntiva, sin confirmar especie ni infección anaerobia. Se vigilan intolerancia digestiva, ataxia, nistagmo y otros signos neurológicos. No existe un umbral universal de dosis que garantice ausencia de neurotoxicidad.</a:t>
            </a:r>
          </a:p>
          <a:p xmlns:a="http://schemas.openxmlformats.org/drawingml/2006/main">
            <a:r>
              <a:t/>
            </a:r>
          </a:p>
          <a:p xmlns:a="http://schemas.openxmlformats.org/drawingml/2006/main">
            <a:r>
              <a:t>Referencias Vancouver</a:t>
            </a:r>
          </a:p>
          <a:p xmlns:a="http://schemas.openxmlformats.org/drawingml/2006/main">
            <a:r>
              <a:t>5. Plumb DC. Plumb's veterinary drug handbook. 6th ed. Stockholm (WI): PharmaVet; 2008. Disponible en: https://search.worldcat.org/es/title/Plumb%27s-veterinary-drug-handbook/oclc/440588470</a:t>
            </a:r>
          </a:p>
          <a:p xmlns:a="http://schemas.openxmlformats.org/drawingml/2006/main">
            <a:r>
              <a:t>https://search.worldcat.org/es/title/Plumb%27s-veterinary-drug-handbook/oclc/440588470</a:t>
            </a:r>
          </a:p>
          <a:p xmlns:a="http://schemas.openxmlformats.org/drawingml/2006/main">
            <a:r>
              <a:t/>
            </a:r>
          </a:p>
          <a:p xmlns:a="http://schemas.openxmlformats.org/drawingml/2006/main">
            <a:r>
              <a:t>7. Aranda Pets. Amibac: metronidazol tabletas [Internet]. Experiencia Veterinaria; s. f. [citado 21 oct 2026].</a:t>
            </a:r>
          </a:p>
          <a:p xmlns:a="http://schemas.openxmlformats.org/drawingml/2006/main">
            <a:r>
              <a:t>https://www.experiencia.vet/Detail?id=4</a:t>
            </a:r>
          </a:p>
          <a:p xmlns:a="http://schemas.openxmlformats.org/drawingml/2006/main">
            <a:r>
              <a:t/>
            </a:r>
          </a:p>
          <a:p xmlns:a="http://schemas.openxmlformats.org/drawingml/2006/main">
            <a:r>
              <a:t>8. Tauro A, Beltran E, Cherubini GB, Coelho AT, Wessmann A, Driver CJ, et al. Metronidazole-induced neurotoxicity in 26 dogs. Aust Vet J. 2018;96(12):495–501.</a:t>
            </a:r>
          </a:p>
          <a:p xmlns:a="http://schemas.openxmlformats.org/drawingml/2006/main">
            <a:r>
              <a:t>https://doi.org/10.1111/avj.12772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tutor confirmó la administración de 4,32 mL de Relámpago suspensión. La dosis de etiqueta de 1 mL/5 kg corresponde a 21,60/5 = 4,32 mL. El volumen es único para el producto combinado. Aporta 432 mg de pamoato de pirantel (20 mg/kg de la sal) y 151,2 mg de praziquantel (7 mg/kg). No se equiparan 100 mg de pamoato con 100 mg de pirantel base. La administración inicial se reporta el 02/10/2026. La repetición a los 21 días corresponde a la etiqueta y no constituye una segunda administración acreditada.</a:t>
            </a:r>
          </a:p>
          <a:p xmlns:a="http://schemas.openxmlformats.org/drawingml/2006/main">
            <a:r>
              <a:t/>
            </a:r>
          </a:p>
          <a:p xmlns:a="http://schemas.openxmlformats.org/drawingml/2006/main">
            <a:r>
              <a:t>Pirantel cubre nematodos susceptibles y praziquantel cestodos susceptibles. El hallazgo referido de protozoarios flagelados no demuestra helmintos y no queda cubierto de manera equivalente por estos dos componentes. Se integran la historia parasitaria y los controles fecales sin atribuir especie a la eosinofilia.</a:t>
            </a:r>
          </a:p>
          <a:p xmlns:a="http://schemas.openxmlformats.org/drawingml/2006/main">
            <a:r>
              <a:t/>
            </a:r>
          </a:p>
          <a:p xmlns:a="http://schemas.openxmlformats.org/drawingml/2006/main">
            <a:r>
              <a:t>Referencias Vancouver</a:t>
            </a:r>
          </a:p>
          <a:p xmlns:a="http://schemas.openxmlformats.org/drawingml/2006/main">
            <a:r>
              <a:t>5. Plumb DC. Plumb's veterinary drug handbook. 6th ed. Stockholm (WI): PharmaVet; 2008. Disponible en: https://search.worldcat.org/es/title/Plumb%27s-veterinary-drug-handbook/oclc/440588470</a:t>
            </a:r>
          </a:p>
          <a:p xmlns:a="http://schemas.openxmlformats.org/drawingml/2006/main">
            <a:r>
              <a:t>https://search.worldcat.org/es/title/Plumb%27s-veterinary-drug-handbook/oclc/440588470</a:t>
            </a:r>
          </a:p>
          <a:p xmlns:a="http://schemas.openxmlformats.org/drawingml/2006/main">
            <a:r>
              <a:t/>
            </a:r>
          </a:p>
          <a:p xmlns:a="http://schemas.openxmlformats.org/drawingml/2006/main">
            <a:r>
              <a:t>9. James Brown Pharma. Relámpago: antiparasitario interno [Internet]. Quito: James Brown Pharma; s. f. [citado 21 oct 2026].</a:t>
            </a:r>
          </a:p>
          <a:p xmlns:a="http://schemas.openxmlformats.org/drawingml/2006/main">
            <a:r>
              <a:t>https://jamesbrownpharma.com/producto/relampago-2/</a:t>
            </a:r>
          </a:p>
          <a:p xmlns:a="http://schemas.openxmlformats.org/drawingml/2006/main">
            <a:r>
              <a:t/>
            </a:r>
          </a:p>
          <a:p xmlns:a="http://schemas.openxmlformats.org/drawingml/2006/main">
            <a:r>
              <a:t>10. European Scientific Counsel Companion Animal Parasites. Control de vermes en perros y gatos. Guía ESCCAP 01. 6.ª ed. Malvern: ESCCAP; 2021 [citado 21 oct 2026]. Disponible en: https://www.esccap.org/uploads/docs/bfljvkls_1272_ESCCAP_GL1__Spanish_v3_1p.pdf</a:t>
            </a:r>
          </a:p>
          <a:p xmlns:a="http://schemas.openxmlformats.org/drawingml/2006/main">
            <a:r>
              <a:t>https://www.esccap.org/uploads/docs/bfljvkls_1272_ESCCAP_GL1__Spanish_v3_1p.pdf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ficha oficial de Apetomax declara buclizina 50 mg y sulfato ferroso 45 mg por 100 mL, además de vitaminas. En 7 mL hay 3,5 mg de buclizina y 3,15 mg de sulfato ferroso. La hidratación o equivalencia en hierro elemental de la sal no se especifica. No convertirlo a una dosis de hierro elemental ni concluir eficacia ferroterapéutica por la mejoría general. La buclizina puede modificar apetito y producir efectos antihistamínicos, por lo que la mejoría no se atribuye exclusivamente al hierro. </a:t>
            </a:r>
          </a:p>
          <a:p xmlns:a="http://schemas.openxmlformats.org/drawingml/2006/main">
            <a:r>
              <a:t/>
            </a:r>
          </a:p>
          <a:p xmlns:a="http://schemas.openxmlformats.org/drawingml/2006/main">
            <a:r>
              <a:t>Referencias Vancouver</a:t>
            </a:r>
          </a:p>
          <a:p xmlns:a="http://schemas.openxmlformats.org/drawingml/2006/main">
            <a:r>
              <a:t>1. Cornell University College of Veterinary Medicine. Iron panels. En: eClinpath [Internet]. Ithaca (NY): Cornell University [citado 21 oct 2026]. Disponible en: https://eclinpath.com/chemistry/iron-metabolism/iron-panel-summary/</a:t>
            </a:r>
          </a:p>
          <a:p xmlns:a="http://schemas.openxmlformats.org/drawingml/2006/main">
            <a:r>
              <a:t>https://eclinpath.com/chemistry/iron-metabolism/iron-panel-summary/</a:t>
            </a:r>
          </a:p>
          <a:p xmlns:a="http://schemas.openxmlformats.org/drawingml/2006/main">
            <a:r>
              <a:t/>
            </a:r>
          </a:p>
          <a:p xmlns:a="http://schemas.openxmlformats.org/drawingml/2006/main">
            <a:r>
              <a:t>11. Favetex. Apetomax: estimulante de apetito [Internet]. Guayaquil: Favetex; s. f. [citado 21 oct 2026].</a:t>
            </a:r>
          </a:p>
          <a:p xmlns:a="http://schemas.openxmlformats.org/drawingml/2006/main">
            <a:r>
              <a:t>https://favetex.com/wp-content/uploads/2026/04/Apetomax.pdf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guía ENOVAT restringe antibióticos en diarrea leve/moderada, pero su recomendación 4 contempla expresamente excepciones como desviación degenerativa a la izquierda. Ares presenta este patrón. No corresponde decir que era una diarrea simple con antibióticos necesariamente injustificados, ni afirmar sepsis sin evaluación clínica integral. El caso duraba unas tres semanas, así que tampoco se extrapola mecánicamente una guía de diarrea aguda. La evidencia de metronidazol incluye alteración de microbiota en perros sanos; no demuestra que Ares la haya desarrollado.</a:t>
            </a:r>
          </a:p>
          <a:p xmlns:a="http://schemas.openxmlformats.org/drawingml/2006/main">
            <a:r>
              <a:t/>
            </a:r>
          </a:p>
          <a:p xmlns:a="http://schemas.openxmlformats.org/drawingml/2006/main">
            <a:r>
              <a:t>Referencias Vancouver</a:t>
            </a:r>
          </a:p>
          <a:p xmlns:a="http://schemas.openxmlformats.org/drawingml/2006/main">
            <a:r>
              <a:t>2. Jessen LR, Werner M, Singleton D, Prior C, Foroutan F, Ferran AA, et al. European Network for Optimization of Veterinary Antimicrobial Therapy (ENOVAT) guidelines for antimicrobial use in canine acute diarrhoea. Vet J. 2024;307:106208. doi:10.1016/j.tvjl.2024.106208. Disponible en: https://doi.org/10.1016/j.tvjl.2024.106208</a:t>
            </a:r>
          </a:p>
          <a:p xmlns:a="http://schemas.openxmlformats.org/drawingml/2006/main">
            <a:r>
              <a:t>https://doi.org/10.1016/j.tvjl.2024.106208</a:t>
            </a:r>
          </a:p>
          <a:p xmlns:a="http://schemas.openxmlformats.org/drawingml/2006/main">
            <a:r>
              <a:t/>
            </a:r>
          </a:p>
          <a:p xmlns:a="http://schemas.openxmlformats.org/drawingml/2006/main">
            <a:r>
              <a:t>8. Tauro A, Beltran E, Cherubini GB, Coelho AT, Wessmann A, Driver CJ, et al. Metronidazole-induced neurotoxicity in 26 dogs. Aust Vet J. 2018;96(12):495–501.</a:t>
            </a:r>
          </a:p>
          <a:p xmlns:a="http://schemas.openxmlformats.org/drawingml/2006/main">
            <a:r>
              <a:t>https://doi.org/10.1111/avj.12772</a:t>
            </a:r>
          </a:p>
          <a:p xmlns:a="http://schemas.openxmlformats.org/drawingml/2006/main">
            <a:r>
              <a:t/>
            </a:r>
          </a:p>
          <a:p xmlns:a="http://schemas.openxmlformats.org/drawingml/2006/main">
            <a:r>
              <a:t>10. European Scientific Counsel Companion Animal Parasites. Control de vermes en perros y gatos. Guía ESCCAP 01. 6.ª ed. Malvern: ESCCAP; 2021 [citado 21 oct 2026]. Disponible en: https://www.esccap.org/uploads/docs/bfljvkls_1272_ESCCAP_GL1__Spanish_v3_1p.pdf</a:t>
            </a:r>
          </a:p>
          <a:p xmlns:a="http://schemas.openxmlformats.org/drawingml/2006/main">
            <a:r>
              <a:t>https://www.esccap.org/uploads/docs/bfljvkls_1272_ESCCAP_GL1__Spanish_v3_1p.pdf</a:t>
            </a:r>
          </a:p>
          <a:p xmlns:a="http://schemas.openxmlformats.org/drawingml/2006/main">
            <a:r>
              <a:t/>
            </a:r>
          </a:p>
          <a:p xmlns:a="http://schemas.openxmlformats.org/drawingml/2006/main">
            <a:r>
              <a:t>12. Ekstrand C, Hedlund M, Pelander L, Scahill K. Adverse events of trimetroprim-sulphonamide treatment of cats and dogs: a systematic review. Vet Res Commun. 2026;50:224. doi:10.1007/s11259-026-11143-1. Disponible en: https://doi.org/10.1007/s11259-026-11143-1</a:t>
            </a:r>
          </a:p>
          <a:p xmlns:a="http://schemas.openxmlformats.org/drawingml/2006/main">
            <a:r>
              <a:t>https://doi.org/10.1007/s11259-026-11143-1</a:t>
            </a:r>
          </a:p>
          <a:p xmlns:a="http://schemas.openxmlformats.org/drawingml/2006/main">
            <a:r>
              <a:t/>
            </a:r>
          </a:p>
          <a:p xmlns:a="http://schemas.openxmlformats.org/drawingml/2006/main">
            <a:r>
              <a:t>13. Pilla R, Gaschen FP, Barr JW, Olson E, Honneffer J, Guard BC, et al. Effects of metronidazole on the fecal microbiome and metabolome in healthy dogs. J Vet Intern Med. 2020;34(5):1853–1866. doi:10.1111/jvim.15871. Disponible en: https://doi.org/10.1111/jvim.15871</a:t>
            </a:r>
          </a:p>
          <a:p xmlns:a="http://schemas.openxmlformats.org/drawingml/2006/main">
            <a:r>
              <a:t>https://doi.org/10.1111/jvim.15871</a:t>
            </a:r>
          </a:p>
          <a:p xmlns:a="http://schemas.openxmlformats.org/drawingml/2006/main">
            <a:r>
              <a:t/>
            </a:r>
          </a:p>
          <a:p xmlns:a="http://schemas.openxmlformats.org/drawingml/2006/main">
            <a:r>
              <a:t>La ficha oficial de Amibac contraindica su uso en animales con alteraciones sanguíneas o de médula ósea. Esta advertencia debe contrastarse con el hemograma de Ares y con el criterio del veterinario responsable. La existencia de alteraciones requiere valorar la relevancia clínica de la contraindicación y documentar la relación beneficio-riesgo; no se valida la seguridad solo por una dosis calculada.</a:t>
            </a:r>
          </a:p>
          <a:p xmlns:a="http://schemas.openxmlformats.org/drawingml/2006/main">
            <a:r>
              <a:t/>
            </a:r>
          </a:p>
          <a:p xmlns:a="http://schemas.openxmlformats.org/drawingml/2006/main">
            <a:r>
              <a:t>7. Aranda Pets. Amibac: metronidazol tabletas [Internet]. Experiencia Veterinaria; s. f. [citado 22 oct 2026]. https://www.experiencia.vet/Detail?id=4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Peso de referencia: 21,60 kg en el informe 028675 del 25/09/2026. Peso final confirmado por el tutor: 22,00 kg, medido el 15/10/2026. Cálculos: 22,00 − 21,60 = 0,40 kg y 0,40/21,60 × 100 = 1,85 %. La comparación depende de báscula, horario y condiciones no documentadas. El control final referido no certifica la fecha de última dosis de cada medicamento.</a:t>
            </a:r>
          </a:p>
          <a:p xmlns:a="http://schemas.openxmlformats.org/drawingml/2006/main">
            <a:r>
              <a:t/>
            </a:r>
          </a:p>
          <a:p xmlns:a="http://schemas.openxmlformats.org/drawingml/2006/main">
            <a:r>
              <a:t>El tutor describe mejoría global completa o del 100 %. Esta expresión documenta su valoración subjetiva y no representa una escala clínica validada, eficacia experimental del 100 % ni erradicación microbiológica. No existen hemograma, uroanálisis o copro finales que demuestren normalización. No se dibuja una curva diaria porque no hay serie de pesajes auténtica.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Los hallazgos apoyan un síndrome gastrointestinal con inflamación y protozoosis intestinal presuntiva, sin confirmación etiológica. Los seis principios activos se analizan según sus mecanismos, espectro y riesgos, dentro de los productos efectivamente comunicados. La dosis de Relámpago de 4,32 mL y la frecuencia diaria del metronidazol ya se encuentran conciliadas. La mejoría referida y la ganancia de 0,40 kg son favorables, pero no permiten atribuir causalidad a un fármaco ni declarar resolución hematológica o parasitológica.</a:t>
            </a:r>
          </a:p>
          <a:p xmlns:a="http://schemas.openxmlformats.org/drawingml/2006/main">
            <a:r>
              <a:t/>
            </a:r>
          </a:p>
          <a:p xmlns:a="http://schemas.openxmlformats.org/drawingml/2006/main">
            <a:r>
              <a:t>Se recomienda control veterinario y estudios posteriores dirigidos por los hallazgos. Mantener alimentación estable con Avant y Nutra Pro, higiene ambiental y registros de heces, apetito, peso y tolerancia. Un nuevo curso de antimicrobianos requiere reevaluación, no repetición automática.</a:t>
            </a:r>
          </a:p>
          <a:p xmlns:a="http://schemas.openxmlformats.org/drawingml/2006/main">
            <a:r>
              <a:t/>
            </a:r>
          </a:p>
          <a:p xmlns:a="http://schemas.openxmlformats.org/drawingml/2006/main">
            <a:r>
              <a:t>Reparto: Robinson Macas, sulfametoxazol; Kristhel Procel, trimetoprim; Carolina Cajamarca, metronidazol; Tiffany Machuca, praziquantel; Samira Yunga, pirantel; Jhon Balcázar, sulfato ferroso. Coordinación: Juan José Bajaña Chuno.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288 mg de combinación: 240 mg SMX + 48 mg TMP; 13,33 mg/kg por toma a 21,60 kg. 2. La sal incluye sulfato y puede incluir agua de hidratación; hace falta especificación para conocer hierro elemental. 3. Documenta mejoría global subjetiva del tutor; no confirma normalización hematológica ni eliminación de un agente.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Cornell University College of Veterinary Medicine. Iron panels. En: eClinpath [Internet]. Ithaca (NY): Cornell University [citado 21 oct 2026]. Disponible en: https://eclinpath.com/chemistry/iron-metabolism/iron-panel-summary/</a:t>
            </a:r>
          </a:p>
          <a:p xmlns:a="http://schemas.openxmlformats.org/drawingml/2006/main">
            <a:r>
              <a:t>https://eclinpath.com/chemistry/iron-metabolism/iron-panel-summary/</a:t>
            </a:r>
          </a:p>
          <a:p xmlns:a="http://schemas.openxmlformats.org/drawingml/2006/main">
            <a:r>
              <a:t/>
            </a:r>
          </a:p>
          <a:p xmlns:a="http://schemas.openxmlformats.org/drawingml/2006/main">
            <a:r>
              <a:t>2. Jessen LR, Werner M, Singleton D, Prior C, Foroutan F, Ferran AA, et al. European Network for Optimization of Veterinary Antimicrobial Therapy (ENOVAT) guidelines for antimicrobial use in canine acute diarrhoea. Vet J. 2024;307:106208. doi:10.1016/j.tvjl.2024.106208. Disponible en: https://doi.org/10.1016/j.tvjl.2024.106208</a:t>
            </a:r>
          </a:p>
          <a:p xmlns:a="http://schemas.openxmlformats.org/drawingml/2006/main">
            <a:r>
              <a:t>https://doi.org/10.1016/j.tvjl.2024.106208</a:t>
            </a:r>
          </a:p>
          <a:p xmlns:a="http://schemas.openxmlformats.org/drawingml/2006/main">
            <a:r>
              <a:t/>
            </a:r>
          </a:p>
          <a:p xmlns:a="http://schemas.openxmlformats.org/drawingml/2006/main">
            <a:r>
              <a:t>3. Weese JS, Blondeau J, Boothe D, Guardabassi LG, Gumley N, Papich M, et al. International Society for Companion Animal Infectious Diseases (ISCAID) guidelines for the diagnosis and management of bacterial urinary tract infections in dogs and cats. Vet J. 2019;247:8–25. doi:10.1016/j.tvjl.2019.02.008.</a:t>
            </a:r>
          </a:p>
          <a:p xmlns:a="http://schemas.openxmlformats.org/drawingml/2006/main">
            <a:r>
              <a:t>https://doi.org/10.1016/j.tvjl.2019.02.008</a:t>
            </a:r>
          </a:p>
          <a:p xmlns:a="http://schemas.openxmlformats.org/drawingml/2006/main">
            <a:r>
              <a:t/>
            </a:r>
          </a:p>
          <a:p xmlns:a="http://schemas.openxmlformats.org/drawingml/2006/main">
            <a:r>
              <a:t>4. Companion Animal Parasite Council. Giardia [Internet]. CAPC [citado 22 oct 2026]. Disponible en: https://capcvet.org/guidelines/giardia/</a:t>
            </a:r>
          </a:p>
          <a:p xmlns:a="http://schemas.openxmlformats.org/drawingml/2006/main">
            <a:r>
              <a:t/>
            </a:r>
          </a:p>
          <a:p xmlns:a="http://schemas.openxmlformats.org/drawingml/2006/main">
            <a:r>
              <a:t>5. Plumb DC. Plumb's veterinary drug handbook. 6th ed. Stockholm (WI): PharmaVet; 2008. Disponible en: https://search.worldcat.org/es/title/Plumb%27s-veterinary-drug-handbook/oclc/440588470</a:t>
            </a:r>
          </a:p>
          <a:p xmlns:a="http://schemas.openxmlformats.org/drawingml/2006/main">
            <a:r>
              <a:t>https://search.worldcat.org/es/title/Plumb%27s-veterinary-drug-handbook/oclc/440588470</a:t>
            </a:r>
          </a:p>
          <a:p xmlns:a="http://schemas.openxmlformats.org/drawingml/2006/main">
            <a:r>
              <a:t/>
            </a:r>
          </a:p>
          <a:p xmlns:a="http://schemas.openxmlformats.org/drawingml/2006/main">
            <a:r>
              <a:t>6. Farbiopharma. Bactrivet Farbiovet: antibiótico suspensión oral [Internet]. Quito: Farbiopharma; s. f. [citado 21 oct 2026].</a:t>
            </a:r>
          </a:p>
          <a:p xmlns:a="http://schemas.openxmlformats.org/drawingml/2006/main">
            <a:r>
              <a:t>https://farbiopharma.com/wp-content/uploads/2023/01/F.T.-BACTRIVET-FARBIOVET-V0..pdf</a:t>
            </a:r>
          </a:p>
          <a:p xmlns:a="http://schemas.openxmlformats.org/drawingml/2006/main">
            <a:r>
              <a:t/>
            </a:r>
          </a:p>
          <a:p xmlns:a="http://schemas.openxmlformats.org/drawingml/2006/main">
            <a:r>
              <a:t>7. Aranda Pets. Amibac: metronidazol tabletas [Internet]. Experiencia Veterinaria; s. f. [citado 21 oct 2026].</a:t>
            </a:r>
          </a:p>
          <a:p xmlns:a="http://schemas.openxmlformats.org/drawingml/2006/main">
            <a:r>
              <a:t>https://www.experiencia.vet/Detail?id=4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8. Tauro A, Beltran E, Cherubini GB, Coelho AT, Wessmann A, Driver CJ, et al. Metronidazole-induced neurotoxicity in 26 dogs. Aust Vet J. 2018;96(12):495–501.</a:t>
            </a:r>
          </a:p>
          <a:p xmlns:a="http://schemas.openxmlformats.org/drawingml/2006/main">
            <a:r>
              <a:t>https://doi.org/10.1111/avj.12772</a:t>
            </a:r>
          </a:p>
          <a:p xmlns:a="http://schemas.openxmlformats.org/drawingml/2006/main">
            <a:r>
              <a:t/>
            </a:r>
          </a:p>
          <a:p xmlns:a="http://schemas.openxmlformats.org/drawingml/2006/main">
            <a:r>
              <a:t>9. James Brown Pharma. Relámpago: antiparasitario interno [Internet]. Quito: James Brown Pharma; s. f. [citado 21 oct 2026].</a:t>
            </a:r>
          </a:p>
          <a:p xmlns:a="http://schemas.openxmlformats.org/drawingml/2006/main">
            <a:r>
              <a:t>https://jamesbrownpharma.com/producto/relampago-2/</a:t>
            </a:r>
          </a:p>
          <a:p xmlns:a="http://schemas.openxmlformats.org/drawingml/2006/main">
            <a:r>
              <a:t/>
            </a:r>
          </a:p>
          <a:p xmlns:a="http://schemas.openxmlformats.org/drawingml/2006/main">
            <a:r>
              <a:t>10. European Scientific Counsel Companion Animal Parasites. Control de vermes en perros y gatos. Guía ESCCAP 01. 6.ª ed. Malvern: ESCCAP; 2021 [citado 21 oct 2026]. Disponible en: https://www.esccap.org/uploads/docs/bfljvkls_1272_ESCCAP_GL1__Spanish_v3_1p.pdf</a:t>
            </a:r>
          </a:p>
          <a:p xmlns:a="http://schemas.openxmlformats.org/drawingml/2006/main">
            <a:r>
              <a:t>https://www.esccap.org/uploads/docs/bfljvkls_1272_ESCCAP_GL1__Spanish_v3_1p.pdf</a:t>
            </a:r>
          </a:p>
          <a:p xmlns:a="http://schemas.openxmlformats.org/drawingml/2006/main">
            <a:r>
              <a:t/>
            </a:r>
          </a:p>
          <a:p xmlns:a="http://schemas.openxmlformats.org/drawingml/2006/main">
            <a:r>
              <a:t>11. Favetex. Apetomax: estimulante de apetito [Internet]. Guayaquil: Favetex; s. f. [citado 21 oct 2026].</a:t>
            </a:r>
          </a:p>
          <a:p xmlns:a="http://schemas.openxmlformats.org/drawingml/2006/main">
            <a:r>
              <a:t>https://favetex.com/wp-content/uploads/2026/04/Apetomax.pdf</a:t>
            </a:r>
          </a:p>
          <a:p xmlns:a="http://schemas.openxmlformats.org/drawingml/2006/main">
            <a:r>
              <a:t/>
            </a:r>
          </a:p>
          <a:p xmlns:a="http://schemas.openxmlformats.org/drawingml/2006/main">
            <a:r>
              <a:t>12. Ekstrand C, Hedlund M, Pelander L, Scahill K. Adverse events of trimetroprim-sulphonamide treatment of cats and dogs: a systematic review. Vet Res Commun. 2026;50:224. doi:10.1007/s11259-026-11143-1. Disponible en: https://doi.org/10.1007/s11259-026-11143-1</a:t>
            </a:r>
          </a:p>
          <a:p xmlns:a="http://schemas.openxmlformats.org/drawingml/2006/main">
            <a:r>
              <a:t>https://doi.org/10.1007/s11259-026-11143-1</a:t>
            </a:r>
          </a:p>
          <a:p xmlns:a="http://schemas.openxmlformats.org/drawingml/2006/main">
            <a:r>
              <a:t/>
            </a:r>
          </a:p>
          <a:p xmlns:a="http://schemas.openxmlformats.org/drawingml/2006/main">
            <a:r>
              <a:t>13. Pilla R, Gaschen FP, Barr JW, Olson E, Honneffer J, Guard BC, et al. Effects of metronidazole on the fecal microbiome and metabolome in healthy dogs. J Vet Intern Med. 2020;34(5):1853–1866. doi:10.1111/jvim.15871. Disponible en: https://doi.org/10.1111/jvim.15871</a:t>
            </a:r>
          </a:p>
          <a:p xmlns:a="http://schemas.openxmlformats.org/drawingml/2006/main">
            <a:r>
              <a:t>https://doi.org/10.1111/jvim.15871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5ff6bb494c141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379b4d74d40487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742efb3c55f44e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21ac72d1c824d6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48e752b488c4ca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1085807acc5478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40895E-F3F0-4BCA-B0E0-9287EB22BF6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87C36E0-F6D6-4ADD-AB8C-DED910B959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5BF3C57-BA35-4806-80AD-AB536C59AF9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EF2954F-426E-445B-B1FE-4617A08F30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F685E74-13CA-49BB-AC8D-A7DD600B47D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3D6678F-3602-4736-AF31-655934BF08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2429E5B-F5E5-4BA2-9647-37231125341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C09AEF1-2D0A-46CB-9227-03683174C50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CC39467-D69A-4D84-8878-EFC715A899E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B2EEE96-A2BC-46EE-AD6F-9600FC2D640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9607b0a61874fdb" /><Relationship Type="http://schemas.openxmlformats.org/officeDocument/2006/relationships/slideLayout" Target="/ppt/slideLayouts/slideLayout1.xml" Id="R552682757e8f4368" /><Relationship Type="http://schemas.openxmlformats.org/officeDocument/2006/relationships/slideLayout" Target="/ppt/slideLayouts/slideLayout2.xml" Id="Ra506a3b006604dc9" /><Relationship Type="http://schemas.openxmlformats.org/officeDocument/2006/relationships/slideLayout" Target="/ppt/slideLayouts/slideLayout3.xml" Id="Rd5f56fe9ae8a4522" /><Relationship Type="http://schemas.openxmlformats.org/officeDocument/2006/relationships/slideLayout" Target="/ppt/slideLayouts/slideLayout4.xml" Id="Rcf490f96478a4a42" /><Relationship Type="http://schemas.openxmlformats.org/officeDocument/2006/relationships/slideLayout" Target="/ppt/slideLayouts/slideLayout5.xml" Id="R576b8dd1c44848f0" /><Relationship Type="http://schemas.openxmlformats.org/officeDocument/2006/relationships/slideLayout" Target="/ppt/slideLayouts/slideLayout6.xml" Id="R12de7e3fe9054ad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52682757e8f4368"/>
    <p:sldLayoutId xmlns:r="http://schemas.openxmlformats.org/officeDocument/2006/relationships" id="2147483650" r:id="Ra506a3b006604dc9"/>
    <p:sldLayoutId xmlns:r="http://schemas.openxmlformats.org/officeDocument/2006/relationships" id="2147483651" r:id="Rd5f56fe9ae8a4522"/>
    <p:sldLayoutId xmlns:r="http://schemas.openxmlformats.org/officeDocument/2006/relationships" id="2147483652" r:id="Rcf490f96478a4a42"/>
    <p:sldLayoutId xmlns:r="http://schemas.openxmlformats.org/officeDocument/2006/relationships" id="2147483653" r:id="R576b8dd1c44848f0"/>
    <p:sldLayoutId xmlns:r="http://schemas.openxmlformats.org/officeDocument/2006/relationships" id="2147483654" r:id="R12de7e3fe9054ad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2710b0a23cd488c" /><Relationship Type="http://schemas.openxmlformats.org/officeDocument/2006/relationships/image" Target="/ppt/media/image.png" Id="Ra3ea45d0025444ee" /><Relationship Type="http://schemas.openxmlformats.org/officeDocument/2006/relationships/notesSlide" Target="/ppt/notesSlides/notesSlide1.xml" Id="Rfd8190664cae43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3fecba651584a8d" /><Relationship Type="http://schemas.openxmlformats.org/officeDocument/2006/relationships/image" Target="/ppt/media/image2.png" Id="R595612561ed943b1" /><Relationship Type="http://schemas.openxmlformats.org/officeDocument/2006/relationships/notesSlide" Target="/ppt/notesSlides/notesSlide2.xml" Id="R24a6cf1df00e440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fa94a04d21544f7" /><Relationship Type="http://schemas.openxmlformats.org/officeDocument/2006/relationships/image" Target="/ppt/media/image.jpeg" Id="R20d3e67ae10340ce" /><Relationship Type="http://schemas.openxmlformats.org/officeDocument/2006/relationships/image" Target="/ppt/media/image2.jpeg" Id="Re7cc2247f18f422a" /><Relationship Type="http://schemas.openxmlformats.org/officeDocument/2006/relationships/image" Target="/ppt/media/image3.jpeg" Id="R679d1ff04a5c4f43" /><Relationship Type="http://schemas.openxmlformats.org/officeDocument/2006/relationships/notesSlide" Target="/ppt/notesSlides/notesSlide3.xml" Id="R68532ae7c2e64f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61d5574aab3447e" /><Relationship Type="http://schemas.openxmlformats.org/officeDocument/2006/relationships/notesSlide" Target="/ppt/notesSlides/notesSlide4.xml" Id="R7c549dd8d6674b9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cdd14c59067419c" /><Relationship Type="http://schemas.openxmlformats.org/officeDocument/2006/relationships/notesSlide" Target="/ppt/notesSlides/notesSlide5.xml" Id="R5921b0047b3e4fc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7c0f0c71f104052" /><Relationship Type="http://schemas.openxmlformats.org/officeDocument/2006/relationships/image" Target="/ppt/media/image4.jpeg" Id="R01a6a8140caf462d" /><Relationship Type="http://schemas.openxmlformats.org/officeDocument/2006/relationships/notesSlide" Target="/ppt/notesSlides/notesSlide6.xml" Id="R3716d677c72d435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c668e5cb96740cb" /><Relationship Type="http://schemas.openxmlformats.org/officeDocument/2006/relationships/notesSlide" Target="/ppt/notesSlides/notesSlide7.xml" Id="R0387120c1eb549b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101c6172ac64d29" /><Relationship Type="http://schemas.openxmlformats.org/officeDocument/2006/relationships/notesSlide" Target="/ppt/notesSlides/notesSlide8.xml" Id="Rb4e552498b3647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8a60b21814847ea" /><Relationship Type="http://schemas.openxmlformats.org/officeDocument/2006/relationships/notesSlide" Target="/ppt/notesSlides/notesSlide9.xml" Id="Rd1e471184acd4da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dd35a351f434b9e" /><Relationship Type="http://schemas.openxmlformats.org/officeDocument/2006/relationships/notesSlide" Target="/ppt/notesSlides/notesSlide10.xml" Id="R66b801fec2e04ad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48dda537cf1476f" /><Relationship Type="http://schemas.openxmlformats.org/officeDocument/2006/relationships/notesSlide" Target="/ppt/notesSlides/notesSlide11.xml" Id="Rd7b99a2e581744f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08ac236fe9c4c1e" /><Relationship Type="http://schemas.openxmlformats.org/officeDocument/2006/relationships/notesSlide" Target="/ppt/notesSlides/notesSlide12.xml" Id="R1afeba5f62dc405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1b26db6f3c74a1f" /><Relationship Type="http://schemas.openxmlformats.org/officeDocument/2006/relationships/notesSlide" Target="/ppt/notesSlides/notesSlide13.xml" Id="R5875416a708b469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7cbaf036e4c43b7" /><Relationship Type="http://schemas.openxmlformats.org/officeDocument/2006/relationships/chart" Target="/ppt/slides/charts/chart1.xml" Id="Rd32cf219f0d94aa6" /><Relationship Type="http://schemas.openxmlformats.org/officeDocument/2006/relationships/notesSlide" Target="/ppt/notesSlides/notesSlide14.xml" Id="R2584c0b8221943d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610df76bdde458b" /><Relationship Type="http://schemas.openxmlformats.org/officeDocument/2006/relationships/notesSlide" Target="/ppt/notesSlides/notesSlide15.xml" Id="R12958c47fbc746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9dac5bd7588445a9" /><Relationship Type="http://schemas.openxmlformats.org/officeDocument/2006/relationships/notesSlide" Target="/ppt/notesSlides/notesSlide16.xml" Id="R7b4996efb7814a7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2f21bf08ccd84041" /><Relationship Type="http://schemas.openxmlformats.org/officeDocument/2006/relationships/hyperlink" Target="https://eclinpath.com/chemistry/iron-metabolism/iron-panel-summary/" TargetMode="External" Id="R9d08c9b2f22e4d9b" /><Relationship Type="http://schemas.openxmlformats.org/officeDocument/2006/relationships/hyperlink" Target="https://doi.org/10.1016/j.tvjl.2024.106208" TargetMode="External" Id="Rc9826e1ea14c4343" /><Relationship Type="http://schemas.openxmlformats.org/officeDocument/2006/relationships/hyperlink" Target="https://doi.org/10.1016/j.tvjl.2019.02.008" TargetMode="External" Id="R28e1014c00bf481e" /><Relationship Type="http://schemas.openxmlformats.org/officeDocument/2006/relationships/hyperlink" Target="https://capcvet.org/guidelines/giardia/" TargetMode="External" Id="Rc354ffd0df49453a" /><Relationship Type="http://schemas.openxmlformats.org/officeDocument/2006/relationships/hyperlink" Target="https://search.worldcat.org/es/title/Plumb%27s-veterinary-drug-handbook/oclc/440588470" TargetMode="External" Id="R43db8664355043ff" /><Relationship Type="http://schemas.openxmlformats.org/officeDocument/2006/relationships/hyperlink" Target="https://farbiopharma.com/wp-content/uploads/2023/01/F.T.-BACTRIVET-FARBIOVET-V0..pdf" TargetMode="External" Id="Rafa6c0dd081e418d" /><Relationship Type="http://schemas.openxmlformats.org/officeDocument/2006/relationships/hyperlink" Target="https://www.experiencia.vet/Detail?id=4" TargetMode="External" Id="R0db4d19f3a6c4182" /><Relationship Type="http://schemas.openxmlformats.org/officeDocument/2006/relationships/notesSlide" Target="/ppt/notesSlides/notesSlide17.xml" Id="R0b23adcdccd648d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212b3ec52d4d453a" /><Relationship Type="http://schemas.openxmlformats.org/officeDocument/2006/relationships/hyperlink" Target="https://doi.org/10.1111/avj.12772" TargetMode="External" Id="R0027bc45a3864e34" /><Relationship Type="http://schemas.openxmlformats.org/officeDocument/2006/relationships/hyperlink" Target="https://jamesbrownpharma.com/producto/relampago-2/" TargetMode="External" Id="Rd88388d178f749c6" /><Relationship Type="http://schemas.openxmlformats.org/officeDocument/2006/relationships/hyperlink" Target="https://www.esccap.org/uploads/docs/bfljvkls_1272_ESCCAP_GL1__Spanish_v3_1p.pdf" TargetMode="External" Id="R43da375108b14283" /><Relationship Type="http://schemas.openxmlformats.org/officeDocument/2006/relationships/hyperlink" Target="https://favetex.com/wp-content/uploads/2026/04/Apetomax.pdf" TargetMode="External" Id="Rd2113590961941d5" /><Relationship Type="http://schemas.openxmlformats.org/officeDocument/2006/relationships/hyperlink" Target="https://doi.org/10.1007/s11259-026-11143-1" TargetMode="External" Id="R8cf54b187842478a" /><Relationship Type="http://schemas.openxmlformats.org/officeDocument/2006/relationships/hyperlink" Target="https://doi.org/10.1111/jvim.15871" TargetMode="External" Id="R70b4edb22a1b4552" /><Relationship Type="http://schemas.openxmlformats.org/officeDocument/2006/relationships/notesSlide" Target="/ppt/notesSlides/notesSlide18.xml" Id="Rc1bd1d80a4ac4496"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1800">
                <a:solidFill>
                  <a:srgbClr val="15253A"/>
                </a:solidFill>
                <a:latin typeface="Times New Roman"/>
                <a:ea typeface="Times New Roman"/>
                <a:cs typeface="Times New Roman"/>
              </a:rPr>
              <a:t>Peso corporal en kg</a:t>
            </a:r>
          </a:p>
        </c:rich>
      </c:tx>
      <c:overlay val="0"/>
      <c:txPr>
        <a:bodyPr xmlns:a="http://schemas.openxmlformats.org/drawingml/2006/main" anchorCtr="1"/>
        <a:lstStyle xmlns:a="http://schemas.openxmlformats.org/drawingml/2006/main"/>
        <a:p xmlns:a="http://schemas.openxmlformats.org/drawingml/2006/main">
          <a:pPr>
            <a:defRPr sz="1800">
              <a:solidFill>
                <a:srgbClr val="15253A"/>
              </a:solidFill>
              <a:latin typeface="Times New Roman"/>
              <a:ea typeface="Times New Roman"/>
              <a:cs typeface="Times New Roman"/>
            </a:defRPr>
          </a:pPr>
        </a:p>
      </c:txPr>
    </c:title>
    <c:plotArea>
      <c:barChart>
        <c:barDir val="col"/>
        <c:varyColors val="0"/>
        <c:ser>
          <c:idx val="0"/>
          <c:order val="0"/>
          <c:tx>
            <c:v>Peso (kg)</c:v>
          </c:tx>
          <c:spPr>
            <a:solidFill xmlns:a="http://schemas.openxmlformats.org/drawingml/2006/main">
              <a:srgbClr val="226C9C"/>
            </a:solidFill>
          </c:spPr>
          <c:invertIfNegative val="0"/>
          <c:cat>
            <c:strRef>
              <c:f>'Chart Data'!$A$2:$A$3</c:f>
              <c:strCache>
                <c:ptCount val="2"/>
                <c:pt idx="0">
                  <c:v>Informe inicial</c:v>
                </c:pt>
                <c:pt idx="1">
                  <c:v>Peso final reportado</c:v>
                </c:pt>
              </c:strCache>
            </c:strRef>
          </c:cat>
          <c:val>
            <c:numRef>
              <c:f>'Chart Data'!$B$2:$B$3</c:f>
              <c:numCache>
                <c:formatCode>General</c:formatCode>
                <c:ptCount val="2"/>
                <c:pt idx="0">
                  <c:v>21.6</c:v>
                </c:pt>
                <c:pt idx="1">
                  <c:v>22</c:v>
                </c:pt>
              </c:numCache>
            </c:numRef>
          </c:val>
        </c:ser>
        <c:dLbls>
          <c:numFmt formatCode="0.00" sourceLinked="0"/>
          <c:txPr>
            <a:bodyPr xmlns:a="http://schemas.openxmlformats.org/drawingml/2006/main" anchorCtr="1"/>
            <a:lstStyle xmlns:a="http://schemas.openxmlformats.org/drawingml/2006/main"/>
            <a:p xmlns:a="http://schemas.openxmlformats.org/drawingml/2006/main">
              <a:pPr>
                <a:defRPr sz="1950" b="1">
                  <a:solidFill>
                    <a:srgbClr val="15253A"/>
                  </a:solidFill>
                  <a:latin typeface="Times New Roman"/>
                  <a:ea typeface="Times New Roman"/>
                  <a:cs typeface="Times New Roman"/>
                </a:defRPr>
              </a:pPr>
            </a:p>
          </c:txPr>
          <c:dLblPos val="outEnd"/>
          <c:showLegendKey val="0"/>
          <c:showVal val="1"/>
          <c:showCatName val="0"/>
          <c:showSerName val="0"/>
          <c:showPercent val="0"/>
          <c:showBubbleSize val="0"/>
          <c:showLeaderLines val="0"/>
        </c:dLbls>
        <c:gapWidth val="14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6DEE5"/>
            </a:solidFill>
            <a:prstDash val="solid"/>
          </a:ln>
        </c:spPr>
        <c:txPr>
          <a:bodyPr xmlns:a="http://schemas.openxmlformats.org/drawingml/2006/main" anchorCtr="1"/>
          <a:lstStyle xmlns:a="http://schemas.openxmlformats.org/drawingml/2006/main"/>
          <a:p xmlns:a="http://schemas.openxmlformats.org/drawingml/2006/main">
            <a:pPr>
              <a:defRPr sz="1575">
                <a:solidFill>
                  <a:srgbClr val="15253A"/>
                </a:solidFill>
                <a:latin typeface="Times New Roman"/>
                <a:ea typeface="Times New Roman"/>
                <a:cs typeface="Times New Roman"/>
              </a:defRPr>
            </a:pPr>
          </a:p>
        </c:txPr>
        <c:crossAx val="48672768"/>
      </c:catAx>
      <c:valAx>
        <c:axId val="48672768"/>
        <c:scaling>
          <c:orientation val="minMax"/>
          <c:max val="25"/>
          <c:min val="0"/>
        </c:scaling>
        <c:delete val="0"/>
        <c:axPos val="l"/>
        <c:majorGridlines>
          <c:spPr>
            <a:ln xmlns:a="http://schemas.openxmlformats.org/drawingml/2006/main" w="9525">
              <a:solidFill>
                <a:srgbClr val="D6DEE5"/>
              </a:solidFill>
              <a:prstDash val="solid"/>
            </a:ln>
          </c:spPr>
        </c:majorGridlines>
        <c:title>
          <c:tx>
            <c:rich>
              <a:bodyPr xmlns:a="http://schemas.openxmlformats.org/drawingml/2006/main"/>
              <a:lstStyle xmlns:a="http://schemas.openxmlformats.org/drawingml/2006/main"/>
              <a:p xmlns:a="http://schemas.openxmlformats.org/drawingml/2006/main">
                <a:r>
                  <a:rPr sz="1575">
                    <a:latin typeface="Times New Roman"/>
                    <a:ea typeface="Times New Roman"/>
                    <a:cs typeface="Times New Roman"/>
                  </a:rPr>
                  <a:t>kg</a:t>
                </a:r>
              </a:p>
            </c:rich>
          </c:tx>
          <c:overlay val="0"/>
          <c:txPr>
            <a:bodyPr xmlns:a="http://schemas.openxmlformats.org/drawingml/2006/main" anchorCtr="1"/>
            <a:lstStyle xmlns:a="http://schemas.openxmlformats.org/drawingml/2006/main"/>
            <a:p xmlns:a="http://schemas.openxmlformats.org/drawingml/2006/main">
              <a:pPr>
                <a:defRPr sz="1575">
                  <a:latin typeface="Times New Roman"/>
                  <a:ea typeface="Times New Roman"/>
                  <a:cs typeface="Times New Roman"/>
                </a:defRPr>
              </a:pPr>
            </a:p>
          </c:txPr>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566575"/>
                </a:solidFill>
                <a:latin typeface="Times New Roman"/>
                <a:ea typeface="Times New Roman"/>
                <a:cs typeface="Times New Roman"/>
              </a:defRPr>
            </a:pPr>
          </a:p>
        </c:txPr>
        <c:crossAx val="48650112"/>
        <c:crossBetween val="between"/>
        <c:majorUnit val="5"/>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D4C9B81-63C0-43A9-AEDC-2CFC45D0E87C}"/>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Farmacología clínica en Ares</a:t>
            </a:r>
          </a:p>
        </p:txBody>
      </p:sp>
      <p:sp>
        <p:nvSpPr>
          <p:cNvPr id="2" name="text-1">
            <a:extLst xmlns:a="http://schemas.openxmlformats.org/drawingml/2006/main">
              <a:ext uri="{FF2B5EF4-FFF2-40B4-BE49-F238E27FC236}">
                <a16:creationId xmlns:a16="http://schemas.microsoft.com/office/drawing/2014/main" id="{D2BC56D2-5A13-4BD4-BF51-02B2AAA8B58D}"/>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a:t>
            </a:r>
          </a:p>
        </p:txBody>
      </p:sp>
      <p:sp>
        <p:nvSpPr>
          <p:cNvPr id="3" name="text-2">
            <a:extLst xmlns:a="http://schemas.openxmlformats.org/drawingml/2006/main">
              <a:ext uri="{FF2B5EF4-FFF2-40B4-BE49-F238E27FC236}">
                <a16:creationId xmlns:a16="http://schemas.microsoft.com/office/drawing/2014/main" id="{B1C79B20-0D99-4FF8-83DC-5A04DE00B428}"/>
              </a:ext>
            </a:extLst>
          </p:cNvPr>
          <p:cNvSpPr>
            <a:spLocks xmlns:a="http://schemas.openxmlformats.org/drawingml/2006/main" noGrp="1"/>
          </p:cNvSpPr>
          <p:nvPr/>
        </p:nvSpPr>
        <p:spPr>
          <a:xfrm xmlns:a="http://schemas.openxmlformats.org/drawingml/2006/main">
            <a:off x="628650" y="1619250"/>
            <a:ext cx="5953125"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1">
                <a:solidFill>
                  <a:srgbClr val="15253A"/>
                </a:solidFill>
                <a:latin typeface="Times New Roman"/>
                <a:ea typeface="Times New Roman"/>
                <a:cs typeface="Times New Roman"/>
              </a:defRPr>
            </a:defPPr>
            <a:lvl1pPr algn="l">
              <a:buNone/>
              <a:defRPr sz="3150" b="1">
                <a:solidFill>
                  <a:srgbClr val="15253A"/>
                </a:solidFill>
                <a:latin typeface="Times New Roman"/>
                <a:ea typeface="Times New Roman"/>
                <a:cs typeface="Times New Roman"/>
              </a:defRPr>
            </a:lvl1pPr>
            <a:lvl2pPr algn="l">
              <a:buNone/>
              <a:defRPr sz="3150" b="1">
                <a:solidFill>
                  <a:srgbClr val="15253A"/>
                </a:solidFill>
                <a:latin typeface="Times New Roman"/>
                <a:ea typeface="Times New Roman"/>
                <a:cs typeface="Times New Roman"/>
              </a:defRPr>
            </a:lvl2pPr>
            <a:lvl3pPr algn="l">
              <a:buNone/>
              <a:defRPr sz="3150" b="1">
                <a:solidFill>
                  <a:srgbClr val="15253A"/>
                </a:solidFill>
                <a:latin typeface="Times New Roman"/>
                <a:ea typeface="Times New Roman"/>
                <a:cs typeface="Times New Roman"/>
              </a:defRPr>
            </a:lvl3pPr>
            <a:lvl4pPr algn="l">
              <a:buNone/>
              <a:defRPr sz="3150" b="1">
                <a:solidFill>
                  <a:srgbClr val="15253A"/>
                </a:solidFill>
                <a:latin typeface="Times New Roman"/>
                <a:ea typeface="Times New Roman"/>
                <a:cs typeface="Times New Roman"/>
              </a:defRPr>
            </a:lvl4pPr>
            <a:lvl5pPr algn="l">
              <a:buNone/>
              <a:defRPr sz="3150" b="1">
                <a:solidFill>
                  <a:srgbClr val="15253A"/>
                </a:solidFill>
                <a:latin typeface="Times New Roman"/>
                <a:ea typeface="Times New Roman"/>
                <a:cs typeface="Times New Roman"/>
              </a:defRPr>
            </a:lvl5pPr>
            <a:lvl6pPr algn="l">
              <a:buNone/>
              <a:defRPr sz="3150" b="1">
                <a:solidFill>
                  <a:srgbClr val="15253A"/>
                </a:solidFill>
                <a:latin typeface="Times New Roman"/>
                <a:ea typeface="Times New Roman"/>
                <a:cs typeface="Times New Roman"/>
              </a:defRPr>
            </a:lvl6pPr>
            <a:lvl7pPr algn="l">
              <a:buNone/>
              <a:defRPr sz="3150" b="1">
                <a:solidFill>
                  <a:srgbClr val="15253A"/>
                </a:solidFill>
                <a:latin typeface="Times New Roman"/>
                <a:ea typeface="Times New Roman"/>
                <a:cs typeface="Times New Roman"/>
              </a:defRPr>
            </a:lvl7pPr>
            <a:lvl8pPr algn="l">
              <a:buNone/>
              <a:defRPr sz="3150" b="1">
                <a:solidFill>
                  <a:srgbClr val="15253A"/>
                </a:solidFill>
                <a:latin typeface="Times New Roman"/>
                <a:ea typeface="Times New Roman"/>
                <a:cs typeface="Times New Roman"/>
              </a:defRPr>
            </a:lvl8pPr>
            <a:lvl9pPr algn="l">
              <a:buNone/>
              <a:defRPr sz="3150" b="1">
                <a:solidFill>
                  <a:srgbClr val="15253A"/>
                </a:solidFill>
                <a:latin typeface="Times New Roman"/>
                <a:ea typeface="Times New Roman"/>
                <a:cs typeface="Times New Roman"/>
              </a:defRPr>
            </a:lvl9pPr>
          </a:lstStyle>
          <a:p xmlns:a="http://schemas.openxmlformats.org/drawingml/2006/main">
            <a:pPr algn="l">
              <a:buNone/>
              <a:defRPr sz="3150" b="1">
                <a:solidFill>
                  <a:srgbClr val="15253A"/>
                </a:solidFill>
                <a:latin typeface="Times New Roman"/>
                <a:ea typeface="Times New Roman"/>
                <a:cs typeface="Times New Roman"/>
              </a:defRPr>
            </a:pPr>
            <a:r>
              <a:rPr sz="3150" b="1">
                <a:solidFill>
                  <a:srgbClr val="15253A"/>
                </a:solidFill>
                <a:latin typeface="Times New Roman"/>
                <a:ea typeface="Times New Roman"/>
                <a:cs typeface="Times New Roman"/>
              </a:rPr>
              <a:t>Análisis de seis principios activos</a:t>
            </a:r>
          </a:p>
          <a:p xmlns:a="http://schemas.openxmlformats.org/drawingml/2006/main">
            <a:pPr algn="l">
              <a:buNone/>
              <a:defRPr sz="3150" b="1">
                <a:solidFill>
                  <a:srgbClr val="15253A"/>
                </a:solidFill>
                <a:latin typeface="Times New Roman"/>
                <a:ea typeface="Times New Roman"/>
                <a:cs typeface="Times New Roman"/>
              </a:defRPr>
            </a:pPr>
            <a:r>
              <a:rPr sz="3150" b="1">
                <a:solidFill>
                  <a:srgbClr val="15253A"/>
                </a:solidFill>
                <a:latin typeface="Times New Roman"/>
                <a:ea typeface="Times New Roman"/>
                <a:cs typeface="Times New Roman"/>
              </a:rPr>
              <a:t>en un caso digestivo canino</a:t>
            </a:r>
          </a:p>
        </p:txBody>
      </p:sp>
      <p:sp>
        <p:nvSpPr>
          <p:cNvPr id="4" name="text-3">
            <a:extLst xmlns:a="http://schemas.openxmlformats.org/drawingml/2006/main">
              <a:ext uri="{FF2B5EF4-FFF2-40B4-BE49-F238E27FC236}">
                <a16:creationId xmlns:a16="http://schemas.microsoft.com/office/drawing/2014/main" id="{DC2E8AA7-F9F6-4A9C-9DA7-BA1D8CAB4E16}"/>
              </a:ext>
            </a:extLst>
          </p:cNvPr>
          <p:cNvSpPr>
            <a:spLocks xmlns:a="http://schemas.openxmlformats.org/drawingml/2006/main" noGrp="1"/>
          </p:cNvSpPr>
          <p:nvPr/>
        </p:nvSpPr>
        <p:spPr>
          <a:xfrm xmlns:a="http://schemas.openxmlformats.org/drawingml/2006/main">
            <a:off x="628650" y="3476625"/>
            <a:ext cx="5619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0">
                <a:solidFill>
                  <a:srgbClr val="566575"/>
                </a:solidFill>
                <a:latin typeface="Times New Roman"/>
                <a:ea typeface="Times New Roman"/>
                <a:cs typeface="Times New Roman"/>
              </a:defRPr>
            </a:defPPr>
            <a:lvl1pPr algn="l">
              <a:buNone/>
              <a:defRPr sz="2025" b="0">
                <a:solidFill>
                  <a:srgbClr val="566575"/>
                </a:solidFill>
                <a:latin typeface="Times New Roman"/>
                <a:ea typeface="Times New Roman"/>
                <a:cs typeface="Times New Roman"/>
              </a:defRPr>
            </a:lvl1pPr>
            <a:lvl2pPr algn="l">
              <a:buNone/>
              <a:defRPr sz="2025" b="0">
                <a:solidFill>
                  <a:srgbClr val="566575"/>
                </a:solidFill>
                <a:latin typeface="Times New Roman"/>
                <a:ea typeface="Times New Roman"/>
                <a:cs typeface="Times New Roman"/>
              </a:defRPr>
            </a:lvl2pPr>
            <a:lvl3pPr algn="l">
              <a:buNone/>
              <a:defRPr sz="2025" b="0">
                <a:solidFill>
                  <a:srgbClr val="566575"/>
                </a:solidFill>
                <a:latin typeface="Times New Roman"/>
                <a:ea typeface="Times New Roman"/>
                <a:cs typeface="Times New Roman"/>
              </a:defRPr>
            </a:lvl3pPr>
            <a:lvl4pPr algn="l">
              <a:buNone/>
              <a:defRPr sz="2025" b="0">
                <a:solidFill>
                  <a:srgbClr val="566575"/>
                </a:solidFill>
                <a:latin typeface="Times New Roman"/>
                <a:ea typeface="Times New Roman"/>
                <a:cs typeface="Times New Roman"/>
              </a:defRPr>
            </a:lvl4pPr>
            <a:lvl5pPr algn="l">
              <a:buNone/>
              <a:defRPr sz="2025" b="0">
                <a:solidFill>
                  <a:srgbClr val="566575"/>
                </a:solidFill>
                <a:latin typeface="Times New Roman"/>
                <a:ea typeface="Times New Roman"/>
                <a:cs typeface="Times New Roman"/>
              </a:defRPr>
            </a:lvl5pPr>
            <a:lvl6pPr algn="l">
              <a:buNone/>
              <a:defRPr sz="2025" b="0">
                <a:solidFill>
                  <a:srgbClr val="566575"/>
                </a:solidFill>
                <a:latin typeface="Times New Roman"/>
                <a:ea typeface="Times New Roman"/>
                <a:cs typeface="Times New Roman"/>
              </a:defRPr>
            </a:lvl6pPr>
            <a:lvl7pPr algn="l">
              <a:buNone/>
              <a:defRPr sz="2025" b="0">
                <a:solidFill>
                  <a:srgbClr val="566575"/>
                </a:solidFill>
                <a:latin typeface="Times New Roman"/>
                <a:ea typeface="Times New Roman"/>
                <a:cs typeface="Times New Roman"/>
              </a:defRPr>
            </a:lvl7pPr>
            <a:lvl8pPr algn="l">
              <a:buNone/>
              <a:defRPr sz="2025" b="0">
                <a:solidFill>
                  <a:srgbClr val="566575"/>
                </a:solidFill>
                <a:latin typeface="Times New Roman"/>
                <a:ea typeface="Times New Roman"/>
                <a:cs typeface="Times New Roman"/>
              </a:defRPr>
            </a:lvl8pPr>
            <a:lvl9pPr algn="l">
              <a:buNone/>
              <a:defRPr sz="2025" b="0">
                <a:solidFill>
                  <a:srgbClr val="566575"/>
                </a:solidFill>
                <a:latin typeface="Times New Roman"/>
                <a:ea typeface="Times New Roman"/>
                <a:cs typeface="Times New Roman"/>
              </a:defRPr>
            </a:lvl9pPr>
          </a:lstStyle>
          <a:p xmlns:a="http://schemas.openxmlformats.org/drawingml/2006/main">
            <a:pPr algn="l">
              <a:buNone/>
              <a:defRPr sz="2025" b="0">
                <a:solidFill>
                  <a:srgbClr val="566575"/>
                </a:solidFill>
                <a:latin typeface="Times New Roman"/>
                <a:ea typeface="Times New Roman"/>
                <a:cs typeface="Times New Roman"/>
              </a:defRPr>
            </a:pPr>
            <a:r>
              <a:rPr sz="2025" b="0">
                <a:solidFill>
                  <a:srgbClr val="566575"/>
                </a:solidFill>
                <a:latin typeface="Times New Roman"/>
                <a:ea typeface="Times New Roman"/>
                <a:cs typeface="Times New Roman"/>
              </a:rPr>
              <a:t>Medicina Veterinaria · UTMACH</a:t>
            </a:r>
          </a:p>
          <a:p xmlns:a="http://schemas.openxmlformats.org/drawingml/2006/main">
            <a:pPr algn="l">
              <a:buNone/>
              <a:defRPr sz="2025" b="0">
                <a:solidFill>
                  <a:srgbClr val="566575"/>
                </a:solidFill>
                <a:latin typeface="Times New Roman"/>
                <a:ea typeface="Times New Roman"/>
                <a:cs typeface="Times New Roman"/>
              </a:defRPr>
            </a:pPr>
            <a:r>
              <a:rPr sz="2025" b="0">
                <a:solidFill>
                  <a:srgbClr val="566575"/>
                </a:solidFill>
                <a:latin typeface="Times New Roman"/>
                <a:ea typeface="Times New Roman"/>
                <a:cs typeface="Times New Roman"/>
              </a:rPr>
              <a:t>Farmacología II · Quinto A</a:t>
            </a:r>
          </a:p>
          <a:p xmlns:a="http://schemas.openxmlformats.org/drawingml/2006/main">
            <a:pPr algn="l">
              <a:buNone/>
              <a:defRPr sz="2025" b="0">
                <a:solidFill>
                  <a:srgbClr val="566575"/>
                </a:solidFill>
                <a:latin typeface="Times New Roman"/>
                <a:ea typeface="Times New Roman"/>
                <a:cs typeface="Times New Roman"/>
              </a:defRPr>
            </a:pPr>
            <a:r>
              <a:rPr sz="2025" b="0">
                <a:solidFill>
                  <a:srgbClr val="566575"/>
                </a:solidFill>
                <a:latin typeface="Times New Roman"/>
                <a:ea typeface="Times New Roman"/>
                <a:cs typeface="Times New Roman"/>
              </a:rPr>
              <a:t>Integración: Juan José Bajaña Chuno</a:t>
            </a:r>
          </a:p>
          <a:p xmlns:a="http://schemas.openxmlformats.org/drawingml/2006/main">
            <a:pPr algn="l">
              <a:buNone/>
              <a:defRPr sz="2025" b="0">
                <a:solidFill>
                  <a:srgbClr val="566575"/>
                </a:solidFill>
                <a:latin typeface="Times New Roman"/>
                <a:ea typeface="Times New Roman"/>
                <a:cs typeface="Times New Roman"/>
              </a:defRPr>
            </a:pPr>
            <a:r>
              <a:rPr sz="2025" b="0">
                <a:solidFill>
                  <a:srgbClr val="566575"/>
                </a:solidFill>
                <a:latin typeface="Times New Roman"/>
                <a:ea typeface="Times New Roman"/>
                <a:cs typeface="Times New Roman"/>
              </a:rPr>
              <a:t>Octubre de 2026</a:t>
            </a:r>
          </a:p>
        </p:txBody>
      </p:sp>
      <p:sp>
        <p:nvSpPr>
          <p:cNvPr id="5" name="text-4">
            <a:extLst xmlns:a="http://schemas.openxmlformats.org/drawingml/2006/main">
              <a:ext uri="{FF2B5EF4-FFF2-40B4-BE49-F238E27FC236}">
                <a16:creationId xmlns:a16="http://schemas.microsoft.com/office/drawing/2014/main" id="{699377AF-1663-4F11-88E4-03FC14A1A7E6}"/>
              </a:ext>
            </a:extLst>
          </p:cNvPr>
          <p:cNvSpPr>
            <a:spLocks xmlns:a="http://schemas.openxmlformats.org/drawingml/2006/main" noGrp="1"/>
          </p:cNvSpPr>
          <p:nvPr/>
        </p:nvSpPr>
        <p:spPr>
          <a:xfrm xmlns:a="http://schemas.openxmlformats.org/drawingml/2006/main">
            <a:off x="628650" y="5286375"/>
            <a:ext cx="5619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73A5E"/>
                </a:solidFill>
                <a:latin typeface="Times New Roman"/>
                <a:ea typeface="Times New Roman"/>
                <a:cs typeface="Times New Roman"/>
              </a:defRPr>
            </a:defPPr>
            <a:lvl1pPr algn="l">
              <a:buNone/>
              <a:defRPr sz="2175" b="0">
                <a:solidFill>
                  <a:srgbClr val="173A5E"/>
                </a:solidFill>
                <a:latin typeface="Times New Roman"/>
                <a:ea typeface="Times New Roman"/>
                <a:cs typeface="Times New Roman"/>
              </a:defRPr>
            </a:lvl1pPr>
            <a:lvl2pPr algn="l">
              <a:buNone/>
              <a:defRPr sz="2175" b="0">
                <a:solidFill>
                  <a:srgbClr val="173A5E"/>
                </a:solidFill>
                <a:latin typeface="Times New Roman"/>
                <a:ea typeface="Times New Roman"/>
                <a:cs typeface="Times New Roman"/>
              </a:defRPr>
            </a:lvl2pPr>
            <a:lvl3pPr algn="l">
              <a:buNone/>
              <a:defRPr sz="2175" b="0">
                <a:solidFill>
                  <a:srgbClr val="173A5E"/>
                </a:solidFill>
                <a:latin typeface="Times New Roman"/>
                <a:ea typeface="Times New Roman"/>
                <a:cs typeface="Times New Roman"/>
              </a:defRPr>
            </a:lvl3pPr>
            <a:lvl4pPr algn="l">
              <a:buNone/>
              <a:defRPr sz="2175" b="0">
                <a:solidFill>
                  <a:srgbClr val="173A5E"/>
                </a:solidFill>
                <a:latin typeface="Times New Roman"/>
                <a:ea typeface="Times New Roman"/>
                <a:cs typeface="Times New Roman"/>
              </a:defRPr>
            </a:lvl4pPr>
            <a:lvl5pPr algn="l">
              <a:buNone/>
              <a:defRPr sz="2175" b="0">
                <a:solidFill>
                  <a:srgbClr val="173A5E"/>
                </a:solidFill>
                <a:latin typeface="Times New Roman"/>
                <a:ea typeface="Times New Roman"/>
                <a:cs typeface="Times New Roman"/>
              </a:defRPr>
            </a:lvl5pPr>
            <a:lvl6pPr algn="l">
              <a:buNone/>
              <a:defRPr sz="2175" b="0">
                <a:solidFill>
                  <a:srgbClr val="173A5E"/>
                </a:solidFill>
                <a:latin typeface="Times New Roman"/>
                <a:ea typeface="Times New Roman"/>
                <a:cs typeface="Times New Roman"/>
              </a:defRPr>
            </a:lvl6pPr>
            <a:lvl7pPr algn="l">
              <a:buNone/>
              <a:defRPr sz="2175" b="0">
                <a:solidFill>
                  <a:srgbClr val="173A5E"/>
                </a:solidFill>
                <a:latin typeface="Times New Roman"/>
                <a:ea typeface="Times New Roman"/>
                <a:cs typeface="Times New Roman"/>
              </a:defRPr>
            </a:lvl7pPr>
            <a:lvl8pPr algn="l">
              <a:buNone/>
              <a:defRPr sz="2175" b="0">
                <a:solidFill>
                  <a:srgbClr val="173A5E"/>
                </a:solidFill>
                <a:latin typeface="Times New Roman"/>
                <a:ea typeface="Times New Roman"/>
                <a:cs typeface="Times New Roman"/>
              </a:defRPr>
            </a:lvl8pPr>
            <a:lvl9pPr algn="l">
              <a:buNone/>
              <a:defRPr sz="2175" b="0">
                <a:solidFill>
                  <a:srgbClr val="173A5E"/>
                </a:solidFill>
                <a:latin typeface="Times New Roman"/>
                <a:ea typeface="Times New Roman"/>
                <a:cs typeface="Times New Roman"/>
              </a:defRPr>
            </a:lvl9pPr>
          </a:lstStyle>
          <a:p xmlns:a="http://schemas.openxmlformats.org/drawingml/2006/main">
            <a:pPr algn="l">
              <a:buNone/>
              <a:defRPr sz="2175" b="0">
                <a:solidFill>
                  <a:srgbClr val="173A5E"/>
                </a:solidFill>
                <a:latin typeface="Times New Roman"/>
                <a:ea typeface="Times New Roman"/>
                <a:cs typeface="Times New Roman"/>
              </a:defRPr>
            </a:pPr>
            <a:r>
              <a:rPr sz="2175" b="0">
                <a:solidFill>
                  <a:srgbClr val="173A5E"/>
                </a:solidFill>
                <a:latin typeface="Times New Roman"/>
                <a:ea typeface="Times New Roman"/>
                <a:cs typeface="Times New Roman"/>
              </a:rPr>
              <a:t>Historia clínica, cálculo de dosis</a:t>
            </a:r>
          </a:p>
          <a:p xmlns:a="http://schemas.openxmlformats.org/drawingml/2006/main">
            <a:pPr algn="l">
              <a:buNone/>
              <a:defRPr sz="2175" b="0">
                <a:solidFill>
                  <a:srgbClr val="173A5E"/>
                </a:solidFill>
                <a:latin typeface="Times New Roman"/>
                <a:ea typeface="Times New Roman"/>
                <a:cs typeface="Times New Roman"/>
              </a:defRPr>
            </a:pPr>
            <a:r>
              <a:rPr sz="2175" b="0">
                <a:solidFill>
                  <a:srgbClr val="173A5E"/>
                </a:solidFill>
                <a:latin typeface="Times New Roman"/>
                <a:ea typeface="Times New Roman"/>
                <a:cs typeface="Times New Roman"/>
              </a:rPr>
              <a:t>y evaluación crítica del tratamiento</a:t>
            </a:r>
          </a:p>
        </p:txBody>
      </p:sp>
      <p:pic>
        <p:nvPicPr>
          <p:cNvPr id="6" name="">
            <a:extLst xmlns:a="http://schemas.openxmlformats.org/drawingml/2006/main">
              <a:ext uri="{FF2B5EF4-FFF2-40B4-BE49-F238E27FC236}">
                <a16:creationId xmlns:a16="http://schemas.microsoft.com/office/drawing/2014/main" id="{CCDE4A9A-6AC3-4A5D-A01E-3FD4B573BAB2}"/>
              </a:ext>
            </a:extLst>
          </p:cNvPr>
          <p:cNvPicPr>
            <a:picLocks xmlns:a="http://schemas.openxmlformats.org/drawingml/2006/main" noChangeAspect="1"/>
          </p:cNvPicPr>
          <p:nvPr/>
        </p:nvPicPr>
        <p:blipFill>
          <a:blip xmlns:r="http://schemas.openxmlformats.org/officeDocument/2006/relationships" xmlns:a="http://schemas.openxmlformats.org/drawingml/2006/main" r:embed="Ra3ea45d0025444ee"/>
          <a:stretch xmlns:a="http://schemas.openxmlformats.org/drawingml/2006/main"/>
        </p:blipFill>
        <p:spPr>
          <a:xfrm xmlns:a="http://schemas.openxmlformats.org/drawingml/2006/main">
            <a:off x="7451098" y="1181100"/>
            <a:ext cx="3385804" cy="4819650"/>
          </a:xfrm>
          <a:prstGeom xmlns:a="http://schemas.openxmlformats.org/drawingml/2006/main" prst="rect">
            <a:avLst/>
          </a:prstGeom>
        </p:spPr>
      </p:pic>
    </p:spTree>
    <p:extLst>
      <p:ext uri="{BB962C8B-B14F-4D97-AF65-F5344CB8AC3E}">
        <p14:creationId xmlns:p14="http://schemas.microsoft.com/office/powerpoint/2010/main" val="134775604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
            <a:extLst xmlns:a="http://schemas.openxmlformats.org/drawingml/2006/main">
              <a:ext uri="{FF2B5EF4-FFF2-40B4-BE49-F238E27FC236}">
                <a16:creationId xmlns:a16="http://schemas.microsoft.com/office/drawing/2014/main" id="{B7671929-7DAC-4F12-865F-1D338F150B1B}"/>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El paciente y los objetivos</a:t>
            </a:r>
          </a:p>
        </p:txBody>
      </p:sp>
      <p:sp>
        <p:nvSpPr>
          <p:cNvPr id="2" name="text-6">
            <a:extLst xmlns:a="http://schemas.openxmlformats.org/drawingml/2006/main">
              <a:ext uri="{FF2B5EF4-FFF2-40B4-BE49-F238E27FC236}">
                <a16:creationId xmlns:a16="http://schemas.microsoft.com/office/drawing/2014/main" id="{4A0A0B1D-8602-4E7E-83E7-B5C4B10EC6D6}"/>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Ares, canino mestizo macho, de 9 meses en el informe inicial</a:t>
            </a:r>
          </a:p>
        </p:txBody>
      </p:sp>
      <p:sp>
        <p:nvSpPr>
          <p:cNvPr id="3" name="text-7">
            <a:extLst xmlns:a="http://schemas.openxmlformats.org/drawingml/2006/main">
              <a:ext uri="{FF2B5EF4-FFF2-40B4-BE49-F238E27FC236}">
                <a16:creationId xmlns:a16="http://schemas.microsoft.com/office/drawing/2014/main" id="{7939AA45-FBAF-4984-9889-8E681A17CCB2}"/>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2</a:t>
            </a:r>
          </a:p>
        </p:txBody>
      </p:sp>
      <p:pic>
        <p:nvPicPr>
          <p:cNvPr id="4" name="">
            <a:extLst xmlns:a="http://schemas.openxmlformats.org/drawingml/2006/main">
              <a:ext uri="{FF2B5EF4-FFF2-40B4-BE49-F238E27FC236}">
                <a16:creationId xmlns:a16="http://schemas.microsoft.com/office/drawing/2014/main" id="{C4A37E38-EABB-414D-8C1E-6A32D71D16C5}"/>
              </a:ext>
            </a:extLst>
          </p:cNvPr>
          <p:cNvPicPr>
            <a:picLocks xmlns:a="http://schemas.openxmlformats.org/drawingml/2006/main" noChangeAspect="1"/>
          </p:cNvPicPr>
          <p:nvPr/>
        </p:nvPicPr>
        <p:blipFill>
          <a:blip xmlns:r="http://schemas.openxmlformats.org/officeDocument/2006/relationships" xmlns:a="http://schemas.openxmlformats.org/drawingml/2006/main" r:embed="R595612561ed943b1"/>
          <a:stretch xmlns:a="http://schemas.openxmlformats.org/drawingml/2006/main"/>
        </p:blipFill>
        <p:spPr>
          <a:xfrm xmlns:a="http://schemas.openxmlformats.org/drawingml/2006/main">
            <a:off x="1062038" y="1809750"/>
            <a:ext cx="2943225" cy="3924300"/>
          </a:xfrm>
          <a:prstGeom xmlns:a="http://schemas.openxmlformats.org/drawingml/2006/main" prst="rect">
            <a:avLst/>
          </a:prstGeom>
        </p:spPr>
      </p:pic>
      <p:sp>
        <p:nvSpPr>
          <p:cNvPr id="5" name="text-8">
            <a:extLst xmlns:a="http://schemas.openxmlformats.org/drawingml/2006/main">
              <a:ext uri="{FF2B5EF4-FFF2-40B4-BE49-F238E27FC236}">
                <a16:creationId xmlns:a16="http://schemas.microsoft.com/office/drawing/2014/main" id="{52E06038-2C51-411D-91BE-EF76594735B8}"/>
              </a:ext>
            </a:extLst>
          </p:cNvPr>
          <p:cNvSpPr>
            <a:spLocks xmlns:a="http://schemas.openxmlformats.org/drawingml/2006/main" noGrp="1"/>
          </p:cNvSpPr>
          <p:nvPr/>
        </p:nvSpPr>
        <p:spPr>
          <a:xfrm xmlns:a="http://schemas.openxmlformats.org/drawingml/2006/main">
            <a:off x="4857750" y="1809750"/>
            <a:ext cx="6667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173A5E"/>
                </a:solidFill>
                <a:latin typeface="Times New Roman"/>
                <a:ea typeface="Times New Roman"/>
                <a:cs typeface="Times New Roman"/>
              </a:defRPr>
            </a:defPPr>
            <a:lvl1pPr algn="l">
              <a:buNone/>
              <a:defRPr sz="2250" b="1">
                <a:solidFill>
                  <a:srgbClr val="173A5E"/>
                </a:solidFill>
                <a:latin typeface="Times New Roman"/>
                <a:ea typeface="Times New Roman"/>
                <a:cs typeface="Times New Roman"/>
              </a:defRPr>
            </a:lvl1pPr>
            <a:lvl2pPr algn="l">
              <a:buNone/>
              <a:defRPr sz="2250" b="1">
                <a:solidFill>
                  <a:srgbClr val="173A5E"/>
                </a:solidFill>
                <a:latin typeface="Times New Roman"/>
                <a:ea typeface="Times New Roman"/>
                <a:cs typeface="Times New Roman"/>
              </a:defRPr>
            </a:lvl2pPr>
            <a:lvl3pPr algn="l">
              <a:buNone/>
              <a:defRPr sz="2250" b="1">
                <a:solidFill>
                  <a:srgbClr val="173A5E"/>
                </a:solidFill>
                <a:latin typeface="Times New Roman"/>
                <a:ea typeface="Times New Roman"/>
                <a:cs typeface="Times New Roman"/>
              </a:defRPr>
            </a:lvl3pPr>
            <a:lvl4pPr algn="l">
              <a:buNone/>
              <a:defRPr sz="2250" b="1">
                <a:solidFill>
                  <a:srgbClr val="173A5E"/>
                </a:solidFill>
                <a:latin typeface="Times New Roman"/>
                <a:ea typeface="Times New Roman"/>
                <a:cs typeface="Times New Roman"/>
              </a:defRPr>
            </a:lvl4pPr>
            <a:lvl5pPr algn="l">
              <a:buNone/>
              <a:defRPr sz="2250" b="1">
                <a:solidFill>
                  <a:srgbClr val="173A5E"/>
                </a:solidFill>
                <a:latin typeface="Times New Roman"/>
                <a:ea typeface="Times New Roman"/>
                <a:cs typeface="Times New Roman"/>
              </a:defRPr>
            </a:lvl5pPr>
            <a:lvl6pPr algn="l">
              <a:buNone/>
              <a:defRPr sz="2250" b="1">
                <a:solidFill>
                  <a:srgbClr val="173A5E"/>
                </a:solidFill>
                <a:latin typeface="Times New Roman"/>
                <a:ea typeface="Times New Roman"/>
                <a:cs typeface="Times New Roman"/>
              </a:defRPr>
            </a:lvl6pPr>
            <a:lvl7pPr algn="l">
              <a:buNone/>
              <a:defRPr sz="2250" b="1">
                <a:solidFill>
                  <a:srgbClr val="173A5E"/>
                </a:solidFill>
                <a:latin typeface="Times New Roman"/>
                <a:ea typeface="Times New Roman"/>
                <a:cs typeface="Times New Roman"/>
              </a:defRPr>
            </a:lvl7pPr>
            <a:lvl8pPr algn="l">
              <a:buNone/>
              <a:defRPr sz="2250" b="1">
                <a:solidFill>
                  <a:srgbClr val="173A5E"/>
                </a:solidFill>
                <a:latin typeface="Times New Roman"/>
                <a:ea typeface="Times New Roman"/>
                <a:cs typeface="Times New Roman"/>
              </a:defRPr>
            </a:lvl8pPr>
            <a:lvl9pPr algn="l">
              <a:buNone/>
              <a:defRPr sz="2250" b="1">
                <a:solidFill>
                  <a:srgbClr val="173A5E"/>
                </a:solidFill>
                <a:latin typeface="Times New Roman"/>
                <a:ea typeface="Times New Roman"/>
                <a:cs typeface="Times New Roman"/>
              </a:defRPr>
            </a:lvl9pPr>
          </a:lstStyle>
          <a:p xmlns:a="http://schemas.openxmlformats.org/drawingml/2006/main">
            <a:pPr algn="l">
              <a:buNone/>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Motivo de estudio</a:t>
            </a:r>
          </a:p>
        </p:txBody>
      </p:sp>
      <p:sp>
        <p:nvSpPr>
          <p:cNvPr id="6" name="text-9">
            <a:extLst xmlns:a="http://schemas.openxmlformats.org/drawingml/2006/main">
              <a:ext uri="{FF2B5EF4-FFF2-40B4-BE49-F238E27FC236}">
                <a16:creationId xmlns:a16="http://schemas.microsoft.com/office/drawing/2014/main" id="{18CB80E1-B86B-4BD8-AD17-BE28B4943D8A}"/>
              </a:ext>
            </a:extLst>
          </p:cNvPr>
          <p:cNvSpPr>
            <a:spLocks xmlns:a="http://schemas.openxmlformats.org/drawingml/2006/main" noGrp="1"/>
          </p:cNvSpPr>
          <p:nvPr/>
        </p:nvSpPr>
        <p:spPr>
          <a:xfrm xmlns:a="http://schemas.openxmlformats.org/drawingml/2006/main">
            <a:off x="4857750" y="2276475"/>
            <a:ext cx="6667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950" b="0">
                <a:solidFill>
                  <a:srgbClr val="15253A"/>
                </a:solidFill>
                <a:latin typeface="Times New Roman"/>
                <a:ea typeface="Times New Roman"/>
                <a:cs typeface="Times New Roman"/>
              </a:defRPr>
            </a:defPPr>
            <a:lvl1pPr algn="l">
              <a:buNone/>
              <a:defRPr sz="2100" b="0">
                <a:solidFill>
                  <a:srgbClr val="15253A"/>
                </a:solidFill>
                <a:latin typeface="Times New Roman"/>
                <a:ea typeface="Times New Roman"/>
                <a:cs typeface="Times New Roman"/>
              </a:defRPr>
            </a:lvl1pPr>
            <a:lvl2pPr algn="l">
              <a:buNone/>
              <a:defRPr sz="2100" b="0">
                <a:solidFill>
                  <a:srgbClr val="15253A"/>
                </a:solidFill>
                <a:latin typeface="Times New Roman"/>
                <a:ea typeface="Times New Roman"/>
                <a:cs typeface="Times New Roman"/>
              </a:defRPr>
            </a:lvl2pPr>
            <a:lvl3pPr algn="l">
              <a:buNone/>
              <a:defRPr sz="2100" b="0">
                <a:solidFill>
                  <a:srgbClr val="15253A"/>
                </a:solidFill>
                <a:latin typeface="Times New Roman"/>
                <a:ea typeface="Times New Roman"/>
                <a:cs typeface="Times New Roman"/>
              </a:defRPr>
            </a:lvl3pPr>
            <a:lvl4pPr algn="l">
              <a:buNone/>
              <a:defRPr sz="2100" b="0">
                <a:solidFill>
                  <a:srgbClr val="15253A"/>
                </a:solidFill>
                <a:latin typeface="Times New Roman"/>
                <a:ea typeface="Times New Roman"/>
                <a:cs typeface="Times New Roman"/>
              </a:defRPr>
            </a:lvl4pPr>
            <a:lvl5pPr algn="l">
              <a:buNone/>
              <a:defRPr sz="2100" b="0">
                <a:solidFill>
                  <a:srgbClr val="15253A"/>
                </a:solidFill>
                <a:latin typeface="Times New Roman"/>
                <a:ea typeface="Times New Roman"/>
                <a:cs typeface="Times New Roman"/>
              </a:defRPr>
            </a:lvl5pPr>
            <a:lvl6pPr algn="l">
              <a:buNone/>
              <a:defRPr sz="2100" b="0">
                <a:solidFill>
                  <a:srgbClr val="15253A"/>
                </a:solidFill>
                <a:latin typeface="Times New Roman"/>
                <a:ea typeface="Times New Roman"/>
                <a:cs typeface="Times New Roman"/>
              </a:defRPr>
            </a:lvl6pPr>
            <a:lvl7pPr algn="l">
              <a:buNone/>
              <a:defRPr sz="2100" b="0">
                <a:solidFill>
                  <a:srgbClr val="15253A"/>
                </a:solidFill>
                <a:latin typeface="Times New Roman"/>
                <a:ea typeface="Times New Roman"/>
                <a:cs typeface="Times New Roman"/>
              </a:defRPr>
            </a:lvl7pPr>
            <a:lvl8pPr algn="l">
              <a:buNone/>
              <a:defRPr sz="2100" b="0">
                <a:solidFill>
                  <a:srgbClr val="15253A"/>
                </a:solidFill>
                <a:latin typeface="Times New Roman"/>
                <a:ea typeface="Times New Roman"/>
                <a:cs typeface="Times New Roman"/>
              </a:defRPr>
            </a:lvl8pPr>
            <a:lvl9pPr algn="l">
              <a:buNone/>
              <a:defRPr sz="2100" b="0">
                <a:solidFill>
                  <a:srgbClr val="15253A"/>
                </a:solidFill>
                <a:latin typeface="Times New Roman"/>
                <a:ea typeface="Times New Roman"/>
                <a:cs typeface="Times New Roman"/>
              </a:defRPr>
            </a:lvl9pPr>
          </a:lstStyle>
          <a:p xmlns:a="http://schemas.openxmlformats.org/drawingml/2006/main">
            <a:pPr algn="l">
              <a:buNone/>
              <a:defRPr sz="2100" b="0">
                <a:solidFill>
                  <a:srgbClr val="15253A"/>
                </a:solidFill>
                <a:latin typeface="Times New Roman"/>
                <a:ea typeface="Times New Roman"/>
                <a:cs typeface="Times New Roman"/>
              </a:defRPr>
            </a:pPr>
            <a:r>
              <a:rPr sz="1950" b="0">
                <a:solidFill>
                  <a:srgbClr val="15253A"/>
                </a:solidFill>
                <a:latin typeface="Times New Roman"/>
                <a:ea typeface="Times New Roman"/>
                <a:cs typeface="Times New Roman"/>
              </a:rPr>
              <a:t>Diarrea y sangrado digestivo referidos durante unas tres semanas. Alimentación: Avant y Nutra Pro.</a:t>
            </a:r>
          </a:p>
        </p:txBody>
      </p:sp>
      <p:sp>
        <p:nvSpPr>
          <p:cNvPr id="7" name="text-10">
            <a:extLst xmlns:a="http://schemas.openxmlformats.org/drawingml/2006/main">
              <a:ext uri="{FF2B5EF4-FFF2-40B4-BE49-F238E27FC236}">
                <a16:creationId xmlns:a16="http://schemas.microsoft.com/office/drawing/2014/main" id="{C41A8ABD-A0D1-40A7-837F-557E1E41DD85}"/>
              </a:ext>
            </a:extLst>
          </p:cNvPr>
          <p:cNvSpPr>
            <a:spLocks xmlns:a="http://schemas.openxmlformats.org/drawingml/2006/main" noGrp="1"/>
          </p:cNvSpPr>
          <p:nvPr/>
        </p:nvSpPr>
        <p:spPr>
          <a:xfrm xmlns:a="http://schemas.openxmlformats.org/drawingml/2006/main">
            <a:off x="4857750" y="3314700"/>
            <a:ext cx="6667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1">
                <a:solidFill>
                  <a:srgbClr val="173A5E"/>
                </a:solidFill>
                <a:latin typeface="Times New Roman"/>
                <a:ea typeface="Times New Roman"/>
                <a:cs typeface="Times New Roman"/>
              </a:defRPr>
            </a:defPPr>
            <a:lvl1pPr algn="l">
              <a:buNone/>
              <a:defRPr sz="2250" b="1">
                <a:solidFill>
                  <a:srgbClr val="173A5E"/>
                </a:solidFill>
                <a:latin typeface="Times New Roman"/>
                <a:ea typeface="Times New Roman"/>
                <a:cs typeface="Times New Roman"/>
              </a:defRPr>
            </a:lvl1pPr>
            <a:lvl2pPr algn="l">
              <a:buNone/>
              <a:defRPr sz="2250" b="1">
                <a:solidFill>
                  <a:srgbClr val="173A5E"/>
                </a:solidFill>
                <a:latin typeface="Times New Roman"/>
                <a:ea typeface="Times New Roman"/>
                <a:cs typeface="Times New Roman"/>
              </a:defRPr>
            </a:lvl2pPr>
            <a:lvl3pPr algn="l">
              <a:buNone/>
              <a:defRPr sz="2250" b="1">
                <a:solidFill>
                  <a:srgbClr val="173A5E"/>
                </a:solidFill>
                <a:latin typeface="Times New Roman"/>
                <a:ea typeface="Times New Roman"/>
                <a:cs typeface="Times New Roman"/>
              </a:defRPr>
            </a:lvl3pPr>
            <a:lvl4pPr algn="l">
              <a:buNone/>
              <a:defRPr sz="2250" b="1">
                <a:solidFill>
                  <a:srgbClr val="173A5E"/>
                </a:solidFill>
                <a:latin typeface="Times New Roman"/>
                <a:ea typeface="Times New Roman"/>
                <a:cs typeface="Times New Roman"/>
              </a:defRPr>
            </a:lvl4pPr>
            <a:lvl5pPr algn="l">
              <a:buNone/>
              <a:defRPr sz="2250" b="1">
                <a:solidFill>
                  <a:srgbClr val="173A5E"/>
                </a:solidFill>
                <a:latin typeface="Times New Roman"/>
                <a:ea typeface="Times New Roman"/>
                <a:cs typeface="Times New Roman"/>
              </a:defRPr>
            </a:lvl5pPr>
            <a:lvl6pPr algn="l">
              <a:buNone/>
              <a:defRPr sz="2250" b="1">
                <a:solidFill>
                  <a:srgbClr val="173A5E"/>
                </a:solidFill>
                <a:latin typeface="Times New Roman"/>
                <a:ea typeface="Times New Roman"/>
                <a:cs typeface="Times New Roman"/>
              </a:defRPr>
            </a:lvl6pPr>
            <a:lvl7pPr algn="l">
              <a:buNone/>
              <a:defRPr sz="2250" b="1">
                <a:solidFill>
                  <a:srgbClr val="173A5E"/>
                </a:solidFill>
                <a:latin typeface="Times New Roman"/>
                <a:ea typeface="Times New Roman"/>
                <a:cs typeface="Times New Roman"/>
              </a:defRPr>
            </a:lvl7pPr>
            <a:lvl8pPr algn="l">
              <a:buNone/>
              <a:defRPr sz="2250" b="1">
                <a:solidFill>
                  <a:srgbClr val="173A5E"/>
                </a:solidFill>
                <a:latin typeface="Times New Roman"/>
                <a:ea typeface="Times New Roman"/>
                <a:cs typeface="Times New Roman"/>
              </a:defRPr>
            </a:lvl8pPr>
            <a:lvl9pPr algn="l">
              <a:buNone/>
              <a:defRPr sz="2250" b="1">
                <a:solidFill>
                  <a:srgbClr val="173A5E"/>
                </a:solidFill>
                <a:latin typeface="Times New Roman"/>
                <a:ea typeface="Times New Roman"/>
                <a:cs typeface="Times New Roman"/>
              </a:defRPr>
            </a:lvl9pPr>
          </a:lstStyle>
          <a:p xmlns:a="http://schemas.openxmlformats.org/drawingml/2006/main">
            <a:pPr algn="l">
              <a:buNone/>
              <a:defRPr sz="2250" b="1">
                <a:solidFill>
                  <a:srgbClr val="173A5E"/>
                </a:solidFill>
                <a:latin typeface="Times New Roman"/>
                <a:ea typeface="Times New Roman"/>
                <a:cs typeface="Times New Roman"/>
              </a:defRPr>
            </a:pPr>
            <a:r>
              <a:rPr sz="2175" b="1">
                <a:solidFill>
                  <a:srgbClr val="173A5E"/>
                </a:solidFill>
                <a:latin typeface="Times New Roman"/>
                <a:ea typeface="Times New Roman"/>
                <a:cs typeface="Times New Roman"/>
              </a:rPr>
              <a:t>Objetivo general</a:t>
            </a:r>
          </a:p>
        </p:txBody>
      </p:sp>
      <p:sp>
        <p:nvSpPr>
          <p:cNvPr id="8" name="text-11">
            <a:extLst xmlns:a="http://schemas.openxmlformats.org/drawingml/2006/main">
              <a:ext uri="{FF2B5EF4-FFF2-40B4-BE49-F238E27FC236}">
                <a16:creationId xmlns:a16="http://schemas.microsoft.com/office/drawing/2014/main" id="{486CAD38-B03B-4457-B22D-AE194C4EB002}"/>
              </a:ext>
            </a:extLst>
          </p:cNvPr>
          <p:cNvSpPr>
            <a:spLocks xmlns:a="http://schemas.openxmlformats.org/drawingml/2006/main" noGrp="1"/>
          </p:cNvSpPr>
          <p:nvPr/>
        </p:nvSpPr>
        <p:spPr>
          <a:xfrm xmlns:a="http://schemas.openxmlformats.org/drawingml/2006/main">
            <a:off x="4857750" y="3733800"/>
            <a:ext cx="666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950" b="0">
                <a:solidFill>
                  <a:srgbClr val="15253A"/>
                </a:solidFill>
                <a:latin typeface="Times New Roman"/>
                <a:ea typeface="Times New Roman"/>
                <a:cs typeface="Times New Roman"/>
              </a:defRPr>
            </a:defPPr>
            <a:lvl1pPr algn="l">
              <a:buNone/>
              <a:defRPr sz="2100" b="0">
                <a:solidFill>
                  <a:srgbClr val="15253A"/>
                </a:solidFill>
                <a:latin typeface="Times New Roman"/>
                <a:ea typeface="Times New Roman"/>
                <a:cs typeface="Times New Roman"/>
              </a:defRPr>
            </a:lvl1pPr>
            <a:lvl2pPr algn="l">
              <a:buNone/>
              <a:defRPr sz="2100" b="0">
                <a:solidFill>
                  <a:srgbClr val="15253A"/>
                </a:solidFill>
                <a:latin typeface="Times New Roman"/>
                <a:ea typeface="Times New Roman"/>
                <a:cs typeface="Times New Roman"/>
              </a:defRPr>
            </a:lvl2pPr>
            <a:lvl3pPr algn="l">
              <a:buNone/>
              <a:defRPr sz="2100" b="0">
                <a:solidFill>
                  <a:srgbClr val="15253A"/>
                </a:solidFill>
                <a:latin typeface="Times New Roman"/>
                <a:ea typeface="Times New Roman"/>
                <a:cs typeface="Times New Roman"/>
              </a:defRPr>
            </a:lvl3pPr>
            <a:lvl4pPr algn="l">
              <a:buNone/>
              <a:defRPr sz="2100" b="0">
                <a:solidFill>
                  <a:srgbClr val="15253A"/>
                </a:solidFill>
                <a:latin typeface="Times New Roman"/>
                <a:ea typeface="Times New Roman"/>
                <a:cs typeface="Times New Roman"/>
              </a:defRPr>
            </a:lvl4pPr>
            <a:lvl5pPr algn="l">
              <a:buNone/>
              <a:defRPr sz="2100" b="0">
                <a:solidFill>
                  <a:srgbClr val="15253A"/>
                </a:solidFill>
                <a:latin typeface="Times New Roman"/>
                <a:ea typeface="Times New Roman"/>
                <a:cs typeface="Times New Roman"/>
              </a:defRPr>
            </a:lvl5pPr>
            <a:lvl6pPr algn="l">
              <a:buNone/>
              <a:defRPr sz="2100" b="0">
                <a:solidFill>
                  <a:srgbClr val="15253A"/>
                </a:solidFill>
                <a:latin typeface="Times New Roman"/>
                <a:ea typeface="Times New Roman"/>
                <a:cs typeface="Times New Roman"/>
              </a:defRPr>
            </a:lvl6pPr>
            <a:lvl7pPr algn="l">
              <a:buNone/>
              <a:defRPr sz="2100" b="0">
                <a:solidFill>
                  <a:srgbClr val="15253A"/>
                </a:solidFill>
                <a:latin typeface="Times New Roman"/>
                <a:ea typeface="Times New Roman"/>
                <a:cs typeface="Times New Roman"/>
              </a:defRPr>
            </a:lvl7pPr>
            <a:lvl8pPr algn="l">
              <a:buNone/>
              <a:defRPr sz="2100" b="0">
                <a:solidFill>
                  <a:srgbClr val="15253A"/>
                </a:solidFill>
                <a:latin typeface="Times New Roman"/>
                <a:ea typeface="Times New Roman"/>
                <a:cs typeface="Times New Roman"/>
              </a:defRPr>
            </a:lvl8pPr>
            <a:lvl9pPr algn="l">
              <a:buNone/>
              <a:defRPr sz="2100" b="0">
                <a:solidFill>
                  <a:srgbClr val="15253A"/>
                </a:solidFill>
                <a:latin typeface="Times New Roman"/>
                <a:ea typeface="Times New Roman"/>
                <a:cs typeface="Times New Roman"/>
              </a:defRPr>
            </a:lvl9pPr>
          </a:lstStyle>
          <a:p xmlns:a="http://schemas.openxmlformats.org/drawingml/2006/main">
            <a:pPr algn="l">
              <a:buNone/>
              <a:defRPr sz="2100" b="0">
                <a:solidFill>
                  <a:srgbClr val="15253A"/>
                </a:solidFill>
                <a:latin typeface="Times New Roman"/>
                <a:ea typeface="Times New Roman"/>
                <a:cs typeface="Times New Roman"/>
              </a:defRPr>
            </a:pPr>
            <a:r>
              <a:rPr sz="1950" b="0">
                <a:solidFill>
                  <a:srgbClr val="15253A"/>
                </a:solidFill>
                <a:latin typeface="Times New Roman"/>
                <a:ea typeface="Times New Roman"/>
                <a:cs typeface="Times New Roman"/>
              </a:rPr>
              <a:t>Analizar el manejo farmacológico de Ares integrando hallazgos, dosis, seguridad y evolución.</a:t>
            </a:r>
          </a:p>
        </p:txBody>
      </p:sp>
      <p:sp>
        <p:nvSpPr>
          <p:cNvPr id="9" name="text-12">
            <a:extLst xmlns:a="http://schemas.openxmlformats.org/drawingml/2006/main">
              <a:ext uri="{FF2B5EF4-FFF2-40B4-BE49-F238E27FC236}">
                <a16:creationId xmlns:a16="http://schemas.microsoft.com/office/drawing/2014/main" id="{1D381010-FB80-439C-921A-D35BE077092C}"/>
              </a:ext>
            </a:extLst>
          </p:cNvPr>
          <p:cNvSpPr>
            <a:spLocks xmlns:a="http://schemas.openxmlformats.org/drawingml/2006/main" noGrp="1"/>
          </p:cNvSpPr>
          <p:nvPr/>
        </p:nvSpPr>
        <p:spPr>
          <a:xfrm xmlns:a="http://schemas.openxmlformats.org/drawingml/2006/main">
            <a:off x="4857750" y="4638675"/>
            <a:ext cx="66675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1">
                <a:solidFill>
                  <a:srgbClr val="226C9C"/>
                </a:solidFill>
                <a:latin typeface="Times New Roman"/>
                <a:ea typeface="Times New Roman"/>
                <a:cs typeface="Times New Roman"/>
              </a:defRPr>
            </a:defPPr>
            <a:lvl1pPr algn="l">
              <a:buNone/>
              <a:defRPr sz="2100" b="1">
                <a:solidFill>
                  <a:srgbClr val="226C9C"/>
                </a:solidFill>
                <a:latin typeface="Times New Roman"/>
                <a:ea typeface="Times New Roman"/>
                <a:cs typeface="Times New Roman"/>
              </a:defRPr>
            </a:lvl1pPr>
            <a:lvl2pPr algn="l">
              <a:buNone/>
              <a:defRPr sz="2100" b="1">
                <a:solidFill>
                  <a:srgbClr val="226C9C"/>
                </a:solidFill>
                <a:latin typeface="Times New Roman"/>
                <a:ea typeface="Times New Roman"/>
                <a:cs typeface="Times New Roman"/>
              </a:defRPr>
            </a:lvl2pPr>
            <a:lvl3pPr algn="l">
              <a:buNone/>
              <a:defRPr sz="2100" b="1">
                <a:solidFill>
                  <a:srgbClr val="226C9C"/>
                </a:solidFill>
                <a:latin typeface="Times New Roman"/>
                <a:ea typeface="Times New Roman"/>
                <a:cs typeface="Times New Roman"/>
              </a:defRPr>
            </a:lvl3pPr>
            <a:lvl4pPr algn="l">
              <a:buNone/>
              <a:defRPr sz="2100" b="1">
                <a:solidFill>
                  <a:srgbClr val="226C9C"/>
                </a:solidFill>
                <a:latin typeface="Times New Roman"/>
                <a:ea typeface="Times New Roman"/>
                <a:cs typeface="Times New Roman"/>
              </a:defRPr>
            </a:lvl4pPr>
            <a:lvl5pPr algn="l">
              <a:buNone/>
              <a:defRPr sz="2100" b="1">
                <a:solidFill>
                  <a:srgbClr val="226C9C"/>
                </a:solidFill>
                <a:latin typeface="Times New Roman"/>
                <a:ea typeface="Times New Roman"/>
                <a:cs typeface="Times New Roman"/>
              </a:defRPr>
            </a:lvl5pPr>
            <a:lvl6pPr algn="l">
              <a:buNone/>
              <a:defRPr sz="2100" b="1">
                <a:solidFill>
                  <a:srgbClr val="226C9C"/>
                </a:solidFill>
                <a:latin typeface="Times New Roman"/>
                <a:ea typeface="Times New Roman"/>
                <a:cs typeface="Times New Roman"/>
              </a:defRPr>
            </a:lvl6pPr>
            <a:lvl7pPr algn="l">
              <a:buNone/>
              <a:defRPr sz="2100" b="1">
                <a:solidFill>
                  <a:srgbClr val="226C9C"/>
                </a:solidFill>
                <a:latin typeface="Times New Roman"/>
                <a:ea typeface="Times New Roman"/>
                <a:cs typeface="Times New Roman"/>
              </a:defRPr>
            </a:lvl7pPr>
            <a:lvl8pPr algn="l">
              <a:buNone/>
              <a:defRPr sz="2100" b="1">
                <a:solidFill>
                  <a:srgbClr val="226C9C"/>
                </a:solidFill>
                <a:latin typeface="Times New Roman"/>
                <a:ea typeface="Times New Roman"/>
                <a:cs typeface="Times New Roman"/>
              </a:defRPr>
            </a:lvl8pPr>
            <a:lvl9pPr algn="l">
              <a:buNone/>
              <a:defRPr sz="2100" b="1">
                <a:solidFill>
                  <a:srgbClr val="226C9C"/>
                </a:solidFill>
                <a:latin typeface="Times New Roman"/>
                <a:ea typeface="Times New Roman"/>
                <a:cs typeface="Times New Roman"/>
              </a:defRPr>
            </a:lvl9pPr>
          </a:lstStyle>
          <a:p xmlns:a="http://schemas.openxmlformats.org/drawingml/2006/main">
            <a:pPr algn="l">
              <a:buNone/>
              <a:defRPr sz="2100" b="1">
                <a:solidFill>
                  <a:srgbClr val="226C9C"/>
                </a:solidFill>
                <a:latin typeface="Times New Roman"/>
                <a:ea typeface="Times New Roman"/>
                <a:cs typeface="Times New Roman"/>
              </a:defRPr>
            </a:pPr>
            <a:r>
              <a:rPr sz="2175" b="1">
                <a:solidFill>
                  <a:srgbClr val="226C9C"/>
                </a:solidFill>
                <a:latin typeface="Times New Roman"/>
                <a:ea typeface="Times New Roman"/>
                <a:cs typeface="Times New Roman"/>
              </a:rPr>
              <a:t>Objetivos específicos</a:t>
            </a:r>
          </a:p>
        </p:txBody>
      </p:sp>
      <p:sp>
        <p:nvSpPr>
          <p:cNvPr id="11" name="objetivos-especificos-finales">
            <a:extLst xmlns:a="http://schemas.openxmlformats.org/drawingml/2006/main">
              <a:ext uri="{FF2B5EF4-FFF2-40B4-BE49-F238E27FC236}">
                <a16:creationId xmlns:a16="http://schemas.microsoft.com/office/drawing/2014/main" id="{BD700674-5A73-44B7-AEC3-D87C8B9DE02E}"/>
              </a:ext>
            </a:extLst>
          </p:cNvPr>
          <p:cNvSpPr>
            <a:spLocks xmlns:a="http://schemas.openxmlformats.org/drawingml/2006/main" noGrp="1"/>
          </p:cNvSpPr>
          <p:nvPr/>
        </p:nvSpPr>
        <p:spPr>
          <a:xfrm xmlns:a="http://schemas.openxmlformats.org/drawingml/2006/main">
            <a:off x="4857750" y="5095875"/>
            <a:ext cx="666750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a:solidFill>
                  <a:srgbClr val="15253A"/>
                </a:solidFill>
                <a:latin typeface="Times New Roman"/>
                <a:ea typeface="Times New Roman"/>
                <a:cs typeface="Times New Roman"/>
              </a:defRPr>
            </a:defPPr>
            <a:lvl1pPr algn="l">
              <a:buNone/>
              <a:defRPr sz="1875">
                <a:solidFill>
                  <a:srgbClr val="15253A"/>
                </a:solidFill>
                <a:latin typeface="Times New Roman"/>
                <a:ea typeface="Times New Roman"/>
                <a:cs typeface="Times New Roman"/>
              </a:defRPr>
            </a:lvl1pPr>
            <a:lvl2pPr algn="l">
              <a:buNone/>
              <a:defRPr sz="1875">
                <a:solidFill>
                  <a:srgbClr val="15253A"/>
                </a:solidFill>
                <a:latin typeface="Times New Roman"/>
                <a:ea typeface="Times New Roman"/>
                <a:cs typeface="Times New Roman"/>
              </a:defRPr>
            </a:lvl2pPr>
            <a:lvl3pPr algn="l">
              <a:buNone/>
              <a:defRPr sz="1875">
                <a:solidFill>
                  <a:srgbClr val="15253A"/>
                </a:solidFill>
                <a:latin typeface="Times New Roman"/>
                <a:ea typeface="Times New Roman"/>
                <a:cs typeface="Times New Roman"/>
              </a:defRPr>
            </a:lvl3pPr>
            <a:lvl4pPr algn="l">
              <a:buNone/>
              <a:defRPr sz="1875">
                <a:solidFill>
                  <a:srgbClr val="15253A"/>
                </a:solidFill>
                <a:latin typeface="Times New Roman"/>
                <a:ea typeface="Times New Roman"/>
                <a:cs typeface="Times New Roman"/>
              </a:defRPr>
            </a:lvl4pPr>
            <a:lvl5pPr algn="l">
              <a:buNone/>
              <a:defRPr sz="1875">
                <a:solidFill>
                  <a:srgbClr val="15253A"/>
                </a:solidFill>
                <a:latin typeface="Times New Roman"/>
                <a:ea typeface="Times New Roman"/>
                <a:cs typeface="Times New Roman"/>
              </a:defRPr>
            </a:lvl5pPr>
            <a:lvl6pPr algn="l">
              <a:buNone/>
              <a:defRPr sz="1875">
                <a:solidFill>
                  <a:srgbClr val="15253A"/>
                </a:solidFill>
                <a:latin typeface="Times New Roman"/>
                <a:ea typeface="Times New Roman"/>
                <a:cs typeface="Times New Roman"/>
              </a:defRPr>
            </a:lvl6pPr>
            <a:lvl7pPr algn="l">
              <a:buNone/>
              <a:defRPr sz="1875">
                <a:solidFill>
                  <a:srgbClr val="15253A"/>
                </a:solidFill>
                <a:latin typeface="Times New Roman"/>
                <a:ea typeface="Times New Roman"/>
                <a:cs typeface="Times New Roman"/>
              </a:defRPr>
            </a:lvl7pPr>
            <a:lvl8pPr algn="l">
              <a:buNone/>
              <a:defRPr sz="1875">
                <a:solidFill>
                  <a:srgbClr val="15253A"/>
                </a:solidFill>
                <a:latin typeface="Times New Roman"/>
                <a:ea typeface="Times New Roman"/>
                <a:cs typeface="Times New Roman"/>
              </a:defRPr>
            </a:lvl8pPr>
            <a:lvl9pPr algn="l">
              <a:buNone/>
              <a:defRPr sz="1875">
                <a:solidFill>
                  <a:srgbClr val="15253A"/>
                </a:solidFill>
                <a:latin typeface="Times New Roman"/>
                <a:ea typeface="Times New Roman"/>
                <a:cs typeface="Times New Roman"/>
              </a:defRPr>
            </a:lvl9pPr>
          </a:lstStyle>
          <a:p xmlns:a="http://schemas.openxmlformats.org/drawingml/2006/main">
            <a:pPr algn="l">
              <a:buNone/>
              <a:defRPr sz="1875">
                <a:solidFill>
                  <a:srgbClr val="15253A"/>
                </a:solidFill>
                <a:latin typeface="Times New Roman"/>
                <a:ea typeface="Times New Roman"/>
                <a:cs typeface="Times New Roman"/>
              </a:defRPr>
            </a:pPr>
            <a:r>
              <a:rPr sz="1875">
                <a:solidFill>
                  <a:srgbClr val="15253A"/>
                </a:solidFill>
                <a:latin typeface="Times New Roman"/>
                <a:ea typeface="Times New Roman"/>
                <a:cs typeface="Times New Roman"/>
              </a:rPr>
              <a:t>1. Interpretar problemas clínicos y diferenciales.</a:t>
            </a:r>
          </a:p>
          <a:p xmlns:a="http://schemas.openxmlformats.org/drawingml/2006/main">
            <a:pPr algn="l">
              <a:buNone/>
              <a:defRPr sz="1875">
                <a:solidFill>
                  <a:srgbClr val="15253A"/>
                </a:solidFill>
                <a:latin typeface="Times New Roman"/>
                <a:ea typeface="Times New Roman"/>
                <a:cs typeface="Times New Roman"/>
              </a:defRPr>
            </a:pPr>
            <a:r>
              <a:rPr sz="1875">
                <a:solidFill>
                  <a:srgbClr val="15253A"/>
                </a:solidFill>
                <a:latin typeface="Times New Roman"/>
                <a:ea typeface="Times New Roman"/>
                <a:cs typeface="Times New Roman"/>
              </a:rPr>
              <a:t>2. Explicar seis principios activos y verificar dosis.</a:t>
            </a:r>
          </a:p>
          <a:p xmlns:a="http://schemas.openxmlformats.org/drawingml/2006/main">
            <a:pPr algn="l">
              <a:buNone/>
              <a:defRPr sz="1875">
                <a:solidFill>
                  <a:srgbClr val="15253A"/>
                </a:solidFill>
                <a:latin typeface="Times New Roman"/>
                <a:ea typeface="Times New Roman"/>
                <a:cs typeface="Times New Roman"/>
              </a:defRPr>
            </a:pPr>
            <a:r>
              <a:rPr sz="1875">
                <a:solidFill>
                  <a:srgbClr val="15253A"/>
                </a:solidFill>
                <a:latin typeface="Times New Roman"/>
                <a:ea typeface="Times New Roman"/>
                <a:cs typeface="Times New Roman"/>
              </a:rPr>
              <a:t>3. Evaluar la evolución y el seguimiento.</a:t>
            </a:r>
          </a:p>
        </p:txBody>
      </p:sp>
    </p:spTree>
    <p:extLst>
      <p:ext uri="{BB962C8B-B14F-4D97-AF65-F5344CB8AC3E}">
        <p14:creationId xmlns:p14="http://schemas.microsoft.com/office/powerpoint/2010/main" val="135839666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3">
            <a:extLst xmlns:a="http://schemas.openxmlformats.org/drawingml/2006/main">
              <a:ext uri="{FF2B5EF4-FFF2-40B4-BE49-F238E27FC236}">
                <a16:creationId xmlns:a16="http://schemas.microsoft.com/office/drawing/2014/main" id="{1D626D38-6487-4813-A936-7D626273833B}"/>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Tres aspectos de las heces antes del tratamiento</a:t>
            </a:r>
          </a:p>
        </p:txBody>
      </p:sp>
      <p:sp>
        <p:nvSpPr>
          <p:cNvPr id="2" name="text-14">
            <a:extLst xmlns:a="http://schemas.openxmlformats.org/drawingml/2006/main">
              <a:ext uri="{FF2B5EF4-FFF2-40B4-BE49-F238E27FC236}">
                <a16:creationId xmlns:a16="http://schemas.microsoft.com/office/drawing/2014/main" id="{E0DFD3B9-3E20-4DAB-993A-6909D1A1B935}"/>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Las tres fotografías pertenecen al periodo previo a la revisión y al tratamiento</a:t>
            </a:r>
          </a:p>
        </p:txBody>
      </p:sp>
      <p:sp>
        <p:nvSpPr>
          <p:cNvPr id="3" name="text-15">
            <a:extLst xmlns:a="http://schemas.openxmlformats.org/drawingml/2006/main">
              <a:ext uri="{FF2B5EF4-FFF2-40B4-BE49-F238E27FC236}">
                <a16:creationId xmlns:a16="http://schemas.microsoft.com/office/drawing/2014/main" id="{F022A10E-3972-47AC-99FA-FB061AF5F2C1}"/>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3</a:t>
            </a:r>
          </a:p>
        </p:txBody>
      </p:sp>
      <p:pic>
        <p:nvPicPr>
          <p:cNvPr id="4" name="">
            <a:extLst xmlns:a="http://schemas.openxmlformats.org/drawingml/2006/main">
              <a:ext uri="{FF2B5EF4-FFF2-40B4-BE49-F238E27FC236}">
                <a16:creationId xmlns:a16="http://schemas.microsoft.com/office/drawing/2014/main" id="{0D1457E1-76B4-4278-A533-E5B2B3163C86}"/>
              </a:ext>
            </a:extLst>
          </p:cNvPr>
          <p:cNvPicPr>
            <a:picLocks xmlns:a="http://schemas.openxmlformats.org/drawingml/2006/main" noChangeAspect="1"/>
          </p:cNvPicPr>
          <p:nvPr/>
        </p:nvPicPr>
        <p:blipFill>
          <a:blip xmlns:r="http://schemas.openxmlformats.org/officeDocument/2006/relationships" xmlns:a="http://schemas.openxmlformats.org/drawingml/2006/main" r:embed="R20d3e67ae10340ce"/>
          <a:stretch xmlns:a="http://schemas.openxmlformats.org/drawingml/2006/main"/>
        </p:blipFill>
        <p:spPr>
          <a:xfrm xmlns:a="http://schemas.openxmlformats.org/drawingml/2006/main">
            <a:off x="628650" y="2025997"/>
            <a:ext cx="3476625" cy="2672655"/>
          </a:xfrm>
          <a:prstGeom xmlns:a="http://schemas.openxmlformats.org/drawingml/2006/main" prst="rect">
            <a:avLst/>
          </a:prstGeom>
        </p:spPr>
      </p:pic>
      <p:sp>
        <p:nvSpPr>
          <p:cNvPr id="5" name="text-16">
            <a:extLst xmlns:a="http://schemas.openxmlformats.org/drawingml/2006/main">
              <a:ext uri="{FF2B5EF4-FFF2-40B4-BE49-F238E27FC236}">
                <a16:creationId xmlns:a16="http://schemas.microsoft.com/office/drawing/2014/main" id="{7EE6AAEE-D468-4CD2-A22E-4AB1E12C67E3}"/>
              </a:ext>
            </a:extLst>
          </p:cNvPr>
          <p:cNvSpPr>
            <a:spLocks xmlns:a="http://schemas.openxmlformats.org/drawingml/2006/main" noGrp="1"/>
          </p:cNvSpPr>
          <p:nvPr/>
        </p:nvSpPr>
        <p:spPr>
          <a:xfrm xmlns:a="http://schemas.openxmlformats.org/drawingml/2006/main">
            <a:off x="628650" y="5019675"/>
            <a:ext cx="3476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5253A"/>
                </a:solidFill>
                <a:latin typeface="Times New Roman"/>
                <a:ea typeface="Times New Roman"/>
                <a:cs typeface="Times New Roman"/>
              </a:defRPr>
            </a:defPPr>
            <a:lvl1pPr algn="l">
              <a:buNone/>
              <a:defRPr sz="1875" b="1">
                <a:solidFill>
                  <a:srgbClr val="15253A"/>
                </a:solidFill>
                <a:latin typeface="Times New Roman"/>
                <a:ea typeface="Times New Roman"/>
                <a:cs typeface="Times New Roman"/>
              </a:defRPr>
            </a:lvl1pPr>
            <a:lvl2pPr algn="l">
              <a:buNone/>
              <a:defRPr sz="1875" b="1">
                <a:solidFill>
                  <a:srgbClr val="15253A"/>
                </a:solidFill>
                <a:latin typeface="Times New Roman"/>
                <a:ea typeface="Times New Roman"/>
                <a:cs typeface="Times New Roman"/>
              </a:defRPr>
            </a:lvl2pPr>
            <a:lvl3pPr algn="l">
              <a:buNone/>
              <a:defRPr sz="1875" b="1">
                <a:solidFill>
                  <a:srgbClr val="15253A"/>
                </a:solidFill>
                <a:latin typeface="Times New Roman"/>
                <a:ea typeface="Times New Roman"/>
                <a:cs typeface="Times New Roman"/>
              </a:defRPr>
            </a:lvl3pPr>
            <a:lvl4pPr algn="l">
              <a:buNone/>
              <a:defRPr sz="1875" b="1">
                <a:solidFill>
                  <a:srgbClr val="15253A"/>
                </a:solidFill>
                <a:latin typeface="Times New Roman"/>
                <a:ea typeface="Times New Roman"/>
                <a:cs typeface="Times New Roman"/>
              </a:defRPr>
            </a:lvl4pPr>
            <a:lvl5pPr algn="l">
              <a:buNone/>
              <a:defRPr sz="1875" b="1">
                <a:solidFill>
                  <a:srgbClr val="15253A"/>
                </a:solidFill>
                <a:latin typeface="Times New Roman"/>
                <a:ea typeface="Times New Roman"/>
                <a:cs typeface="Times New Roman"/>
              </a:defRPr>
            </a:lvl5pPr>
            <a:lvl6pPr algn="l">
              <a:buNone/>
              <a:defRPr sz="1875" b="1">
                <a:solidFill>
                  <a:srgbClr val="15253A"/>
                </a:solidFill>
                <a:latin typeface="Times New Roman"/>
                <a:ea typeface="Times New Roman"/>
                <a:cs typeface="Times New Roman"/>
              </a:defRPr>
            </a:lvl6pPr>
            <a:lvl7pPr algn="l">
              <a:buNone/>
              <a:defRPr sz="1875" b="1">
                <a:solidFill>
                  <a:srgbClr val="15253A"/>
                </a:solidFill>
                <a:latin typeface="Times New Roman"/>
                <a:ea typeface="Times New Roman"/>
                <a:cs typeface="Times New Roman"/>
              </a:defRPr>
            </a:lvl7pPr>
            <a:lvl8pPr algn="l">
              <a:buNone/>
              <a:defRPr sz="1875" b="1">
                <a:solidFill>
                  <a:srgbClr val="15253A"/>
                </a:solidFill>
                <a:latin typeface="Times New Roman"/>
                <a:ea typeface="Times New Roman"/>
                <a:cs typeface="Times New Roman"/>
              </a:defRPr>
            </a:lvl8pPr>
            <a:lvl9pPr algn="l">
              <a:buNone/>
              <a:defRPr sz="1875" b="1">
                <a:solidFill>
                  <a:srgbClr val="15253A"/>
                </a:solidFill>
                <a:latin typeface="Times New Roman"/>
                <a:ea typeface="Times New Roman"/>
                <a:cs typeface="Times New Roman"/>
              </a:defRPr>
            </a:lvl9pPr>
          </a:lstStyle>
          <a:p xmlns:a="http://schemas.openxmlformats.org/drawingml/2006/main">
            <a:pPr algn="l">
              <a:buNone/>
              <a:defRPr sz="1875" b="1">
                <a:solidFill>
                  <a:srgbClr val="15253A"/>
                </a:solidFill>
                <a:latin typeface="Times New Roman"/>
                <a:ea typeface="Times New Roman"/>
                <a:cs typeface="Times New Roman"/>
              </a:defRPr>
            </a:pPr>
            <a:r>
              <a:rPr sz="1875" b="1">
                <a:solidFill>
                  <a:srgbClr val="15253A"/>
                </a:solidFill>
                <a:latin typeface="Times New Roman"/>
                <a:ea typeface="Times New Roman"/>
                <a:cs typeface="Times New Roman"/>
              </a:rPr>
              <a:t>Oscura, pastosa y poco formada</a:t>
            </a:r>
          </a:p>
        </p:txBody>
      </p:sp>
      <p:pic>
        <p:nvPicPr>
          <p:cNvPr id="6" name="">
            <a:extLst xmlns:a="http://schemas.openxmlformats.org/drawingml/2006/main">
              <a:ext uri="{FF2B5EF4-FFF2-40B4-BE49-F238E27FC236}">
                <a16:creationId xmlns:a16="http://schemas.microsoft.com/office/drawing/2014/main" id="{518082A7-483C-47C5-A187-BFB8E72F2310}"/>
              </a:ext>
            </a:extLst>
          </p:cNvPr>
          <p:cNvPicPr>
            <a:picLocks xmlns:a="http://schemas.openxmlformats.org/drawingml/2006/main" noChangeAspect="1"/>
          </p:cNvPicPr>
          <p:nvPr/>
        </p:nvPicPr>
        <p:blipFill>
          <a:blip xmlns:r="http://schemas.openxmlformats.org/officeDocument/2006/relationships" xmlns:a="http://schemas.openxmlformats.org/drawingml/2006/main" r:embed="Re7cc2247f18f422a"/>
          <a:stretch xmlns:a="http://schemas.openxmlformats.org/drawingml/2006/main"/>
        </p:blipFill>
        <p:spPr>
          <a:xfrm xmlns:a="http://schemas.openxmlformats.org/drawingml/2006/main">
            <a:off x="4532878" y="1838325"/>
            <a:ext cx="3135770" cy="3048000"/>
          </a:xfrm>
          <a:prstGeom xmlns:a="http://schemas.openxmlformats.org/drawingml/2006/main" prst="rect">
            <a:avLst/>
          </a:prstGeom>
        </p:spPr>
      </p:pic>
      <p:sp>
        <p:nvSpPr>
          <p:cNvPr id="7" name="text-17">
            <a:extLst xmlns:a="http://schemas.openxmlformats.org/drawingml/2006/main">
              <a:ext uri="{FF2B5EF4-FFF2-40B4-BE49-F238E27FC236}">
                <a16:creationId xmlns:a16="http://schemas.microsoft.com/office/drawing/2014/main" id="{3F6217EF-064C-4BC7-97EC-B2228F9FE0E3}"/>
              </a:ext>
            </a:extLst>
          </p:cNvPr>
          <p:cNvSpPr>
            <a:spLocks xmlns:a="http://schemas.openxmlformats.org/drawingml/2006/main" noGrp="1"/>
          </p:cNvSpPr>
          <p:nvPr/>
        </p:nvSpPr>
        <p:spPr>
          <a:xfrm xmlns:a="http://schemas.openxmlformats.org/drawingml/2006/main">
            <a:off x="4362450" y="5019675"/>
            <a:ext cx="3476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5253A"/>
                </a:solidFill>
                <a:latin typeface="Times New Roman"/>
                <a:ea typeface="Times New Roman"/>
                <a:cs typeface="Times New Roman"/>
              </a:defRPr>
            </a:defPPr>
            <a:lvl1pPr algn="l">
              <a:buNone/>
              <a:defRPr sz="1875" b="1">
                <a:solidFill>
                  <a:srgbClr val="15253A"/>
                </a:solidFill>
                <a:latin typeface="Times New Roman"/>
                <a:ea typeface="Times New Roman"/>
                <a:cs typeface="Times New Roman"/>
              </a:defRPr>
            </a:lvl1pPr>
            <a:lvl2pPr algn="l">
              <a:buNone/>
              <a:defRPr sz="1875" b="1">
                <a:solidFill>
                  <a:srgbClr val="15253A"/>
                </a:solidFill>
                <a:latin typeface="Times New Roman"/>
                <a:ea typeface="Times New Roman"/>
                <a:cs typeface="Times New Roman"/>
              </a:defRPr>
            </a:lvl2pPr>
            <a:lvl3pPr algn="l">
              <a:buNone/>
              <a:defRPr sz="1875" b="1">
                <a:solidFill>
                  <a:srgbClr val="15253A"/>
                </a:solidFill>
                <a:latin typeface="Times New Roman"/>
                <a:ea typeface="Times New Roman"/>
                <a:cs typeface="Times New Roman"/>
              </a:defRPr>
            </a:lvl3pPr>
            <a:lvl4pPr algn="l">
              <a:buNone/>
              <a:defRPr sz="1875" b="1">
                <a:solidFill>
                  <a:srgbClr val="15253A"/>
                </a:solidFill>
                <a:latin typeface="Times New Roman"/>
                <a:ea typeface="Times New Roman"/>
                <a:cs typeface="Times New Roman"/>
              </a:defRPr>
            </a:lvl4pPr>
            <a:lvl5pPr algn="l">
              <a:buNone/>
              <a:defRPr sz="1875" b="1">
                <a:solidFill>
                  <a:srgbClr val="15253A"/>
                </a:solidFill>
                <a:latin typeface="Times New Roman"/>
                <a:ea typeface="Times New Roman"/>
                <a:cs typeface="Times New Roman"/>
              </a:defRPr>
            </a:lvl5pPr>
            <a:lvl6pPr algn="l">
              <a:buNone/>
              <a:defRPr sz="1875" b="1">
                <a:solidFill>
                  <a:srgbClr val="15253A"/>
                </a:solidFill>
                <a:latin typeface="Times New Roman"/>
                <a:ea typeface="Times New Roman"/>
                <a:cs typeface="Times New Roman"/>
              </a:defRPr>
            </a:lvl6pPr>
            <a:lvl7pPr algn="l">
              <a:buNone/>
              <a:defRPr sz="1875" b="1">
                <a:solidFill>
                  <a:srgbClr val="15253A"/>
                </a:solidFill>
                <a:latin typeface="Times New Roman"/>
                <a:ea typeface="Times New Roman"/>
                <a:cs typeface="Times New Roman"/>
              </a:defRPr>
            </a:lvl7pPr>
            <a:lvl8pPr algn="l">
              <a:buNone/>
              <a:defRPr sz="1875" b="1">
                <a:solidFill>
                  <a:srgbClr val="15253A"/>
                </a:solidFill>
                <a:latin typeface="Times New Roman"/>
                <a:ea typeface="Times New Roman"/>
                <a:cs typeface="Times New Roman"/>
              </a:defRPr>
            </a:lvl8pPr>
            <a:lvl9pPr algn="l">
              <a:buNone/>
              <a:defRPr sz="1875" b="1">
                <a:solidFill>
                  <a:srgbClr val="15253A"/>
                </a:solidFill>
                <a:latin typeface="Times New Roman"/>
                <a:ea typeface="Times New Roman"/>
                <a:cs typeface="Times New Roman"/>
              </a:defRPr>
            </a:lvl9pPr>
          </a:lstStyle>
          <a:p xmlns:a="http://schemas.openxmlformats.org/drawingml/2006/main">
            <a:pPr algn="l">
              <a:buNone/>
              <a:defRPr sz="1875" b="1">
                <a:solidFill>
                  <a:srgbClr val="15253A"/>
                </a:solidFill>
                <a:latin typeface="Times New Roman"/>
                <a:ea typeface="Times New Roman"/>
                <a:cs typeface="Times New Roman"/>
              </a:defRPr>
            </a:pPr>
            <a:r>
              <a:rPr sz="1875" b="1">
                <a:solidFill>
                  <a:srgbClr val="15253A"/>
                </a:solidFill>
                <a:latin typeface="Times New Roman"/>
                <a:ea typeface="Times New Roman"/>
                <a:cs typeface="Times New Roman"/>
              </a:rPr>
              <a:t>Material semilíquido con tonalidad</a:t>
            </a:r>
          </a:p>
          <a:p xmlns:a="http://schemas.openxmlformats.org/drawingml/2006/main">
            <a:pPr algn="l">
              <a:buNone/>
              <a:defRPr sz="1875" b="1">
                <a:solidFill>
                  <a:srgbClr val="15253A"/>
                </a:solidFill>
                <a:latin typeface="Times New Roman"/>
                <a:ea typeface="Times New Roman"/>
                <a:cs typeface="Times New Roman"/>
              </a:defRPr>
            </a:pPr>
            <a:r>
              <a:rPr sz="1875" b="1">
                <a:solidFill>
                  <a:srgbClr val="15253A"/>
                </a:solidFill>
                <a:latin typeface="Times New Roman"/>
                <a:ea typeface="Times New Roman"/>
                <a:cs typeface="Times New Roman"/>
              </a:rPr>
              <a:t>rojiza y amarillenta</a:t>
            </a:r>
          </a:p>
        </p:txBody>
      </p:sp>
      <p:pic>
        <p:nvPicPr>
          <p:cNvPr id="8" name="">
            <a:extLst xmlns:a="http://schemas.openxmlformats.org/drawingml/2006/main">
              <a:ext uri="{FF2B5EF4-FFF2-40B4-BE49-F238E27FC236}">
                <a16:creationId xmlns:a16="http://schemas.microsoft.com/office/drawing/2014/main" id="{51B5315A-CC6B-483D-916A-8B397ABA4C10}"/>
              </a:ext>
            </a:extLst>
          </p:cNvPr>
          <p:cNvPicPr>
            <a:picLocks xmlns:a="http://schemas.openxmlformats.org/drawingml/2006/main" noChangeAspect="1"/>
          </p:cNvPicPr>
          <p:nvPr/>
        </p:nvPicPr>
        <p:blipFill>
          <a:blip xmlns:r="http://schemas.openxmlformats.org/officeDocument/2006/relationships" xmlns:a="http://schemas.openxmlformats.org/drawingml/2006/main" r:embed="R679d1ff04a5c4f43"/>
          <a:stretch xmlns:a="http://schemas.openxmlformats.org/drawingml/2006/main"/>
        </p:blipFill>
        <p:spPr>
          <a:xfrm xmlns:a="http://schemas.openxmlformats.org/drawingml/2006/main">
            <a:off x="8482013" y="1838325"/>
            <a:ext cx="2705100" cy="3048000"/>
          </a:xfrm>
          <a:prstGeom xmlns:a="http://schemas.openxmlformats.org/drawingml/2006/main" prst="rect">
            <a:avLst/>
          </a:prstGeom>
        </p:spPr>
      </p:pic>
      <p:sp>
        <p:nvSpPr>
          <p:cNvPr id="9" name="text-18">
            <a:extLst xmlns:a="http://schemas.openxmlformats.org/drawingml/2006/main">
              <a:ext uri="{FF2B5EF4-FFF2-40B4-BE49-F238E27FC236}">
                <a16:creationId xmlns:a16="http://schemas.microsoft.com/office/drawing/2014/main" id="{263CFD07-6DAF-4FF7-8888-7FEB6F5B18F7}"/>
              </a:ext>
            </a:extLst>
          </p:cNvPr>
          <p:cNvSpPr>
            <a:spLocks xmlns:a="http://schemas.openxmlformats.org/drawingml/2006/main" noGrp="1"/>
          </p:cNvSpPr>
          <p:nvPr/>
        </p:nvSpPr>
        <p:spPr>
          <a:xfrm xmlns:a="http://schemas.openxmlformats.org/drawingml/2006/main">
            <a:off x="8096250" y="5019675"/>
            <a:ext cx="3476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5253A"/>
                </a:solidFill>
                <a:latin typeface="Times New Roman"/>
                <a:ea typeface="Times New Roman"/>
                <a:cs typeface="Times New Roman"/>
              </a:defRPr>
            </a:defPPr>
            <a:lvl1pPr algn="l">
              <a:buNone/>
              <a:defRPr sz="1875" b="1">
                <a:solidFill>
                  <a:srgbClr val="15253A"/>
                </a:solidFill>
                <a:latin typeface="Times New Roman"/>
                <a:ea typeface="Times New Roman"/>
                <a:cs typeface="Times New Roman"/>
              </a:defRPr>
            </a:lvl1pPr>
            <a:lvl2pPr algn="l">
              <a:buNone/>
              <a:defRPr sz="1875" b="1">
                <a:solidFill>
                  <a:srgbClr val="15253A"/>
                </a:solidFill>
                <a:latin typeface="Times New Roman"/>
                <a:ea typeface="Times New Roman"/>
                <a:cs typeface="Times New Roman"/>
              </a:defRPr>
            </a:lvl2pPr>
            <a:lvl3pPr algn="l">
              <a:buNone/>
              <a:defRPr sz="1875" b="1">
                <a:solidFill>
                  <a:srgbClr val="15253A"/>
                </a:solidFill>
                <a:latin typeface="Times New Roman"/>
                <a:ea typeface="Times New Roman"/>
                <a:cs typeface="Times New Roman"/>
              </a:defRPr>
            </a:lvl3pPr>
            <a:lvl4pPr algn="l">
              <a:buNone/>
              <a:defRPr sz="1875" b="1">
                <a:solidFill>
                  <a:srgbClr val="15253A"/>
                </a:solidFill>
                <a:latin typeface="Times New Roman"/>
                <a:ea typeface="Times New Roman"/>
                <a:cs typeface="Times New Roman"/>
              </a:defRPr>
            </a:lvl4pPr>
            <a:lvl5pPr algn="l">
              <a:buNone/>
              <a:defRPr sz="1875" b="1">
                <a:solidFill>
                  <a:srgbClr val="15253A"/>
                </a:solidFill>
                <a:latin typeface="Times New Roman"/>
                <a:ea typeface="Times New Roman"/>
                <a:cs typeface="Times New Roman"/>
              </a:defRPr>
            </a:lvl5pPr>
            <a:lvl6pPr algn="l">
              <a:buNone/>
              <a:defRPr sz="1875" b="1">
                <a:solidFill>
                  <a:srgbClr val="15253A"/>
                </a:solidFill>
                <a:latin typeface="Times New Roman"/>
                <a:ea typeface="Times New Roman"/>
                <a:cs typeface="Times New Roman"/>
              </a:defRPr>
            </a:lvl6pPr>
            <a:lvl7pPr algn="l">
              <a:buNone/>
              <a:defRPr sz="1875" b="1">
                <a:solidFill>
                  <a:srgbClr val="15253A"/>
                </a:solidFill>
                <a:latin typeface="Times New Roman"/>
                <a:ea typeface="Times New Roman"/>
                <a:cs typeface="Times New Roman"/>
              </a:defRPr>
            </a:lvl7pPr>
            <a:lvl8pPr algn="l">
              <a:buNone/>
              <a:defRPr sz="1875" b="1">
                <a:solidFill>
                  <a:srgbClr val="15253A"/>
                </a:solidFill>
                <a:latin typeface="Times New Roman"/>
                <a:ea typeface="Times New Roman"/>
                <a:cs typeface="Times New Roman"/>
              </a:defRPr>
            </a:lvl8pPr>
            <a:lvl9pPr algn="l">
              <a:buNone/>
              <a:defRPr sz="1875" b="1">
                <a:solidFill>
                  <a:srgbClr val="15253A"/>
                </a:solidFill>
                <a:latin typeface="Times New Roman"/>
                <a:ea typeface="Times New Roman"/>
                <a:cs typeface="Times New Roman"/>
              </a:defRPr>
            </a:lvl9pPr>
          </a:lstStyle>
          <a:p xmlns:a="http://schemas.openxmlformats.org/drawingml/2006/main">
            <a:pPr algn="l">
              <a:buNone/>
              <a:defRPr sz="1875" b="1">
                <a:solidFill>
                  <a:srgbClr val="15253A"/>
                </a:solidFill>
                <a:latin typeface="Times New Roman"/>
                <a:ea typeface="Times New Roman"/>
                <a:cs typeface="Times New Roman"/>
              </a:defRPr>
            </a:pPr>
            <a:r>
              <a:rPr sz="1875" b="1">
                <a:solidFill>
                  <a:srgbClr val="15253A"/>
                </a:solidFill>
                <a:latin typeface="Times New Roman"/>
                <a:ea typeface="Times New Roman"/>
                <a:cs typeface="Times New Roman"/>
              </a:rPr>
              <a:t>Porciones formadas de color</a:t>
            </a:r>
          </a:p>
          <a:p xmlns:a="http://schemas.openxmlformats.org/drawingml/2006/main">
            <a:pPr algn="l">
              <a:buNone/>
              <a:defRPr sz="1875" b="1">
                <a:solidFill>
                  <a:srgbClr val="15253A"/>
                </a:solidFill>
                <a:latin typeface="Times New Roman"/>
                <a:ea typeface="Times New Roman"/>
                <a:cs typeface="Times New Roman"/>
              </a:defRPr>
            </a:pPr>
            <a:r>
              <a:rPr sz="1875" b="1">
                <a:solidFill>
                  <a:srgbClr val="15253A"/>
                </a:solidFill>
                <a:latin typeface="Times New Roman"/>
                <a:ea typeface="Times New Roman"/>
                <a:cs typeface="Times New Roman"/>
              </a:rPr>
              <a:t>marrón y oscuro</a:t>
            </a:r>
          </a:p>
        </p:txBody>
      </p:sp>
      <p:sp>
        <p:nvSpPr>
          <p:cNvPr id="10" name="text-19">
            <a:extLst xmlns:a="http://schemas.openxmlformats.org/drawingml/2006/main">
              <a:ext uri="{FF2B5EF4-FFF2-40B4-BE49-F238E27FC236}">
                <a16:creationId xmlns:a16="http://schemas.microsoft.com/office/drawing/2014/main" id="{9A59832A-5DCA-4F1D-B7CD-07587379E52F}"/>
              </a:ext>
            </a:extLst>
          </p:cNvPr>
          <p:cNvSpPr>
            <a:spLocks xmlns:a="http://schemas.openxmlformats.org/drawingml/2006/main" noGrp="1"/>
          </p:cNvSpPr>
          <p:nvPr/>
        </p:nvSpPr>
        <p:spPr>
          <a:xfrm xmlns:a="http://schemas.openxmlformats.org/drawingml/2006/main">
            <a:off x="628650" y="5943600"/>
            <a:ext cx="106203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00" b="0">
                <a:solidFill>
                  <a:srgbClr val="9E4D35"/>
                </a:solidFill>
                <a:latin typeface="Times New Roman"/>
                <a:ea typeface="Times New Roman"/>
                <a:cs typeface="Times New Roman"/>
              </a:defRPr>
            </a:defPPr>
            <a:lvl1pPr algn="l">
              <a:buNone/>
              <a:defRPr sz="1800" b="0">
                <a:solidFill>
                  <a:srgbClr val="9E4D35"/>
                </a:solidFill>
                <a:latin typeface="Times New Roman"/>
                <a:ea typeface="Times New Roman"/>
                <a:cs typeface="Times New Roman"/>
              </a:defRPr>
            </a:lvl1pPr>
            <a:lvl2pPr algn="l">
              <a:buNone/>
              <a:defRPr sz="1800" b="0">
                <a:solidFill>
                  <a:srgbClr val="9E4D35"/>
                </a:solidFill>
                <a:latin typeface="Times New Roman"/>
                <a:ea typeface="Times New Roman"/>
                <a:cs typeface="Times New Roman"/>
              </a:defRPr>
            </a:lvl2pPr>
            <a:lvl3pPr algn="l">
              <a:buNone/>
              <a:defRPr sz="1800" b="0">
                <a:solidFill>
                  <a:srgbClr val="9E4D35"/>
                </a:solidFill>
                <a:latin typeface="Times New Roman"/>
                <a:ea typeface="Times New Roman"/>
                <a:cs typeface="Times New Roman"/>
              </a:defRPr>
            </a:lvl3pPr>
            <a:lvl4pPr algn="l">
              <a:buNone/>
              <a:defRPr sz="1800" b="0">
                <a:solidFill>
                  <a:srgbClr val="9E4D35"/>
                </a:solidFill>
                <a:latin typeface="Times New Roman"/>
                <a:ea typeface="Times New Roman"/>
                <a:cs typeface="Times New Roman"/>
              </a:defRPr>
            </a:lvl4pPr>
            <a:lvl5pPr algn="l">
              <a:buNone/>
              <a:defRPr sz="1800" b="0">
                <a:solidFill>
                  <a:srgbClr val="9E4D35"/>
                </a:solidFill>
                <a:latin typeface="Times New Roman"/>
                <a:ea typeface="Times New Roman"/>
                <a:cs typeface="Times New Roman"/>
              </a:defRPr>
            </a:lvl5pPr>
            <a:lvl6pPr algn="l">
              <a:buNone/>
              <a:defRPr sz="1800" b="0">
                <a:solidFill>
                  <a:srgbClr val="9E4D35"/>
                </a:solidFill>
                <a:latin typeface="Times New Roman"/>
                <a:ea typeface="Times New Roman"/>
                <a:cs typeface="Times New Roman"/>
              </a:defRPr>
            </a:lvl6pPr>
            <a:lvl7pPr algn="l">
              <a:buNone/>
              <a:defRPr sz="1800" b="0">
                <a:solidFill>
                  <a:srgbClr val="9E4D35"/>
                </a:solidFill>
                <a:latin typeface="Times New Roman"/>
                <a:ea typeface="Times New Roman"/>
                <a:cs typeface="Times New Roman"/>
              </a:defRPr>
            </a:lvl7pPr>
            <a:lvl8pPr algn="l">
              <a:buNone/>
              <a:defRPr sz="1800" b="0">
                <a:solidFill>
                  <a:srgbClr val="9E4D35"/>
                </a:solidFill>
                <a:latin typeface="Times New Roman"/>
                <a:ea typeface="Times New Roman"/>
                <a:cs typeface="Times New Roman"/>
              </a:defRPr>
            </a:lvl8pPr>
            <a:lvl9pPr algn="l">
              <a:buNone/>
              <a:defRPr sz="1800" b="0">
                <a:solidFill>
                  <a:srgbClr val="9E4D35"/>
                </a:solidFill>
                <a:latin typeface="Times New Roman"/>
                <a:ea typeface="Times New Roman"/>
                <a:cs typeface="Times New Roman"/>
              </a:defRPr>
            </a:lvl9pPr>
          </a:lstStyle>
          <a:p xmlns:a="http://schemas.openxmlformats.org/drawingml/2006/main">
            <a:pPr algn="l">
              <a:buNone/>
              <a:defRPr sz="1800" b="0">
                <a:solidFill>
                  <a:srgbClr val="9E4D35"/>
                </a:solidFill>
                <a:latin typeface="Times New Roman"/>
                <a:ea typeface="Times New Roman"/>
                <a:cs typeface="Times New Roman"/>
              </a:defRPr>
            </a:pPr>
            <a:r>
              <a:rPr sz="1800" b="0">
                <a:solidFill>
                  <a:srgbClr val="9E4D35"/>
                </a:solidFill>
                <a:latin typeface="Times New Roman"/>
                <a:ea typeface="Times New Roman"/>
                <a:cs typeface="Times New Roman"/>
              </a:rPr>
              <a:t>El color y la consistencia orientan la descripción. La fotografía no identifica el agente causal.</a:t>
            </a:r>
          </a:p>
        </p:txBody>
      </p:sp>
    </p:spTree>
    <p:extLst>
      <p:ext uri="{BB962C8B-B14F-4D97-AF65-F5344CB8AC3E}">
        <p14:creationId xmlns:p14="http://schemas.microsoft.com/office/powerpoint/2010/main" val="175391995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20">
            <a:extLst xmlns:a="http://schemas.openxmlformats.org/drawingml/2006/main">
              <a:ext uri="{FF2B5EF4-FFF2-40B4-BE49-F238E27FC236}">
                <a16:creationId xmlns:a16="http://schemas.microsoft.com/office/drawing/2014/main" id="{22A52609-E325-4A08-BA31-C104CDF96772}"/>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Laboratorio inicial</a:t>
            </a:r>
          </a:p>
        </p:txBody>
      </p:sp>
      <p:sp>
        <p:nvSpPr>
          <p:cNvPr id="2" name="text-21">
            <a:extLst xmlns:a="http://schemas.openxmlformats.org/drawingml/2006/main">
              <a:ext uri="{FF2B5EF4-FFF2-40B4-BE49-F238E27FC236}">
                <a16:creationId xmlns:a16="http://schemas.microsoft.com/office/drawing/2014/main" id="{75881204-DEA6-437F-8613-2C08FAE636D0}"/>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Muestra del 24 de septiembre de 2026 · Informe 028675 del 25 de septiembre</a:t>
            </a:r>
          </a:p>
        </p:txBody>
      </p:sp>
      <p:sp>
        <p:nvSpPr>
          <p:cNvPr id="3" name="text-22">
            <a:extLst xmlns:a="http://schemas.openxmlformats.org/drawingml/2006/main">
              <a:ext uri="{FF2B5EF4-FFF2-40B4-BE49-F238E27FC236}">
                <a16:creationId xmlns:a16="http://schemas.microsoft.com/office/drawing/2014/main" id="{3AB180E1-F6F0-48A5-A77F-5D3D7E6610FC}"/>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4</a:t>
            </a:r>
          </a:p>
        </p:txBody>
      </p:sp>
      <p:graphicFrame>
        <p:nvGraphicFramePr>
          <p:cNvPr id="4" name="">
            <a:extLst xmlns:a="http://schemas.openxmlformats.org/drawingml/2006/main">
              <a:ext uri="{FF2B5EF4-FFF2-40B4-BE49-F238E27FC236}">
                <a16:creationId xmlns:a16="http://schemas.microsoft.com/office/drawing/2014/main" id="{42007DAE-9F54-4CB0-A417-ED91855AD811}"/>
              </a:ext>
            </a:extLst>
          </p:cNvPr>
          <p:cNvGraphicFramePr/>
          <p:nvPr/>
        </p:nvGraphicFramePr>
        <p:xfrm>
          <a:off xmlns:a="http://schemas.openxmlformats.org/drawingml/2006/main" x="628650" y="1762125"/>
          <a:ext xmlns:a="http://schemas.openxmlformats.org/drawingml/2006/main" cx="10934700" cy="3524250"/>
        </p:xfrm>
        <a:graphic xmlns:a="http://schemas.openxmlformats.org/drawingml/2006/main">
          <a:graphicData uri="http://schemas.openxmlformats.org/drawingml/2006/table">
            <a:tbl>
              <a:tblPr/>
              <a:tblGrid>
                <a:gridCol w="2952750"/>
                <a:gridCol w="2190750"/>
                <a:gridCol w="2095500"/>
                <a:gridCol w="3695700"/>
              </a:tblGrid>
              <a:tr h="503464">
                <a:tc>
                  <a:txBody>
                    <a:bodyPr lIns="95250" tIns="95250" rIns="95250" bIns="95250"/>
                    <a:lstStyle/>
                    <a:p>
                      <a:r>
                        <a:rPr sz="1875" b="1">
                          <a:solidFill>
                            <a:srgbClr val="FFFFFF"/>
                          </a:solidFill>
                          <a:latin typeface="Times New Roman"/>
                          <a:ea typeface="Times New Roman"/>
                          <a:cs typeface="Times New Roman"/>
                        </a:rPr>
                        <a:t>Hallazgo</a:t>
                      </a:r>
                    </a:p>
                  </a:txBody>
                  <a:tcPr marL="91440" marR="91440" marT="45720" marB="45720" anchor="ctr">
                    <a:lnL w="9525">
                      <a:solidFill>
                        <a:srgbClr val="D6DEE5"/>
                      </a:solidFill>
                      <a:prstDash val="solid"/>
                    </a:lnL>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Resultado</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Referencia</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Lectura clínica</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r>
              <a:tr h="503464">
                <a:tc>
                  <a:txBody>
                    <a:bodyPr lIns="95250" tIns="95250" rIns="95250" bIns="95250"/>
                    <a:lstStyle/>
                    <a:p>
                      <a:r>
                        <a:rPr sz="1875" b="0">
                          <a:solidFill>
                            <a:srgbClr val="15253A"/>
                          </a:solidFill>
                          <a:latin typeface="Times New Roman"/>
                          <a:ea typeface="Times New Roman"/>
                          <a:cs typeface="Times New Roman"/>
                        </a:rPr>
                        <a:t>Leucocitos</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21,25 ×10⁹/L</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6–18</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Leucocitosis</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503464">
                <a:tc>
                  <a:txBody>
                    <a:bodyPr lIns="95250" tIns="95250" rIns="95250" bIns="95250"/>
                    <a:lstStyle/>
                    <a:p>
                      <a:r>
                        <a:rPr sz="1875" b="0">
                          <a:solidFill>
                            <a:srgbClr val="15253A"/>
                          </a:solidFill>
                          <a:latin typeface="Times New Roman"/>
                          <a:ea typeface="Times New Roman"/>
                          <a:cs typeface="Times New Roman"/>
                        </a:rPr>
                        <a:t>Bandas absolutas</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7,65 ×10⁹/L</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0–0,30</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00" b="0">
                          <a:solidFill>
                            <a:srgbClr val="15253A"/>
                          </a:solidFill>
                          <a:latin typeface="Times New Roman"/>
                          <a:ea typeface="Times New Roman"/>
                          <a:cs typeface="Times New Roman"/>
                        </a:rPr>
                        <a:t>Desviación a la izquierda degenerativa</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r h="503464">
                <a:tc>
                  <a:txBody>
                    <a:bodyPr lIns="95250" tIns="95250" rIns="95250" bIns="95250"/>
                    <a:lstStyle/>
                    <a:p>
                      <a:r>
                        <a:rPr sz="1875" b="0">
                          <a:solidFill>
                            <a:srgbClr val="15253A"/>
                          </a:solidFill>
                          <a:latin typeface="Times New Roman"/>
                          <a:ea typeface="Times New Roman"/>
                          <a:cs typeface="Times New Roman"/>
                        </a:rPr>
                        <a:t>Eosinófilos absolutos</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2,76 ×10⁹/L</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0,10–1,25</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Eosinofilia</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503464">
                <a:tc>
                  <a:txBody>
                    <a:bodyPr lIns="95250" tIns="95250" rIns="95250" bIns="95250"/>
                    <a:lstStyle/>
                    <a:p>
                      <a:r>
                        <a:rPr sz="1875" b="0">
                          <a:solidFill>
                            <a:srgbClr val="15253A"/>
                          </a:solidFill>
                          <a:latin typeface="Times New Roman"/>
                          <a:ea typeface="Times New Roman"/>
                          <a:cs typeface="Times New Roman"/>
                        </a:rPr>
                        <a:t>Hemoglobina</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113 g/L</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120–180</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Disminuida</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r h="503464">
                <a:tc>
                  <a:txBody>
                    <a:bodyPr lIns="95250" tIns="95250" rIns="95250" bIns="95250"/>
                    <a:lstStyle/>
                    <a:p>
                      <a:r>
                        <a:rPr sz="1875" b="0">
                          <a:solidFill>
                            <a:srgbClr val="15253A"/>
                          </a:solidFill>
                          <a:latin typeface="Times New Roman"/>
                          <a:ea typeface="Times New Roman"/>
                          <a:cs typeface="Times New Roman"/>
                        </a:rPr>
                        <a:t>Hematocrito</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38 %</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37–55</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Dentro del intervalo</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503464">
                <a:tc>
                  <a:txBody>
                    <a:bodyPr lIns="95250" tIns="95250" rIns="95250" bIns="95250"/>
                    <a:lstStyle/>
                    <a:p>
                      <a:r>
                        <a:rPr sz="1875" b="0">
                          <a:solidFill>
                            <a:srgbClr val="15253A"/>
                          </a:solidFill>
                          <a:latin typeface="Times New Roman"/>
                          <a:ea typeface="Times New Roman"/>
                          <a:cs typeface="Times New Roman"/>
                        </a:rPr>
                        <a:t>CHCM</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297,37 g/L</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320–360</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Hipocromía</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bl>
          </a:graphicData>
        </a:graphic>
      </p:graphicFrame>
      <p:sp>
        <p:nvSpPr>
          <p:cNvPr id="5" name="text-23">
            <a:extLst xmlns:a="http://schemas.openxmlformats.org/drawingml/2006/main">
              <a:ext uri="{FF2B5EF4-FFF2-40B4-BE49-F238E27FC236}">
                <a16:creationId xmlns:a16="http://schemas.microsoft.com/office/drawing/2014/main" id="{D095D4C2-78B4-40A7-B773-78C0F18357B8}"/>
              </a:ext>
            </a:extLst>
          </p:cNvPr>
          <p:cNvSpPr>
            <a:spLocks xmlns:a="http://schemas.openxmlformats.org/drawingml/2006/main" noGrp="1"/>
          </p:cNvSpPr>
          <p:nvPr/>
        </p:nvSpPr>
        <p:spPr>
          <a:xfrm xmlns:a="http://schemas.openxmlformats.org/drawingml/2006/main">
            <a:off x="628650" y="5553075"/>
            <a:ext cx="10715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1">
                <a:solidFill>
                  <a:srgbClr val="9E4D35"/>
                </a:solidFill>
                <a:latin typeface="Times New Roman"/>
                <a:ea typeface="Times New Roman"/>
                <a:cs typeface="Times New Roman"/>
              </a:defRPr>
            </a:defPPr>
            <a:lvl1pPr algn="l">
              <a:buNone/>
              <a:defRPr sz="2025" b="1">
                <a:solidFill>
                  <a:srgbClr val="9E4D35"/>
                </a:solidFill>
                <a:latin typeface="Times New Roman"/>
                <a:ea typeface="Times New Roman"/>
                <a:cs typeface="Times New Roman"/>
              </a:defRPr>
            </a:lvl1pPr>
            <a:lvl2pPr algn="l">
              <a:buNone/>
              <a:defRPr sz="2025" b="1">
                <a:solidFill>
                  <a:srgbClr val="9E4D35"/>
                </a:solidFill>
                <a:latin typeface="Times New Roman"/>
                <a:ea typeface="Times New Roman"/>
                <a:cs typeface="Times New Roman"/>
              </a:defRPr>
            </a:lvl2pPr>
            <a:lvl3pPr algn="l">
              <a:buNone/>
              <a:defRPr sz="2025" b="1">
                <a:solidFill>
                  <a:srgbClr val="9E4D35"/>
                </a:solidFill>
                <a:latin typeface="Times New Roman"/>
                <a:ea typeface="Times New Roman"/>
                <a:cs typeface="Times New Roman"/>
              </a:defRPr>
            </a:lvl3pPr>
            <a:lvl4pPr algn="l">
              <a:buNone/>
              <a:defRPr sz="2025" b="1">
                <a:solidFill>
                  <a:srgbClr val="9E4D35"/>
                </a:solidFill>
                <a:latin typeface="Times New Roman"/>
                <a:ea typeface="Times New Roman"/>
                <a:cs typeface="Times New Roman"/>
              </a:defRPr>
            </a:lvl4pPr>
            <a:lvl5pPr algn="l">
              <a:buNone/>
              <a:defRPr sz="2025" b="1">
                <a:solidFill>
                  <a:srgbClr val="9E4D35"/>
                </a:solidFill>
                <a:latin typeface="Times New Roman"/>
                <a:ea typeface="Times New Roman"/>
                <a:cs typeface="Times New Roman"/>
              </a:defRPr>
            </a:lvl5pPr>
            <a:lvl6pPr algn="l">
              <a:buNone/>
              <a:defRPr sz="2025" b="1">
                <a:solidFill>
                  <a:srgbClr val="9E4D35"/>
                </a:solidFill>
                <a:latin typeface="Times New Roman"/>
                <a:ea typeface="Times New Roman"/>
                <a:cs typeface="Times New Roman"/>
              </a:defRPr>
            </a:lvl6pPr>
            <a:lvl7pPr algn="l">
              <a:buNone/>
              <a:defRPr sz="2025" b="1">
                <a:solidFill>
                  <a:srgbClr val="9E4D35"/>
                </a:solidFill>
                <a:latin typeface="Times New Roman"/>
                <a:ea typeface="Times New Roman"/>
                <a:cs typeface="Times New Roman"/>
              </a:defRPr>
            </a:lvl7pPr>
            <a:lvl8pPr algn="l">
              <a:buNone/>
              <a:defRPr sz="2025" b="1">
                <a:solidFill>
                  <a:srgbClr val="9E4D35"/>
                </a:solidFill>
                <a:latin typeface="Times New Roman"/>
                <a:ea typeface="Times New Roman"/>
                <a:cs typeface="Times New Roman"/>
              </a:defRPr>
            </a:lvl8pPr>
            <a:lvl9pPr algn="l">
              <a:buNone/>
              <a:defRPr sz="2025" b="1">
                <a:solidFill>
                  <a:srgbClr val="9E4D35"/>
                </a:solidFill>
                <a:latin typeface="Times New Roman"/>
                <a:ea typeface="Times New Roman"/>
                <a:cs typeface="Times New Roman"/>
              </a:defRPr>
            </a:lvl9pPr>
          </a:lstStyle>
          <a:p xmlns:a="http://schemas.openxmlformats.org/drawingml/2006/main">
            <a:pPr algn="l">
              <a:buNone/>
              <a:defRPr sz="2025" b="1">
                <a:solidFill>
                  <a:srgbClr val="9E4D35"/>
                </a:solidFill>
                <a:latin typeface="Times New Roman"/>
                <a:ea typeface="Times New Roman"/>
                <a:cs typeface="Times New Roman"/>
              </a:defRPr>
            </a:pPr>
            <a:r>
              <a:rPr sz="2025" b="1">
                <a:solidFill>
                  <a:srgbClr val="9E4D35"/>
                </a:solidFill>
                <a:latin typeface="Times New Roman"/>
                <a:ea typeface="Times New Roman"/>
                <a:cs typeface="Times New Roman"/>
              </a:rPr>
              <a:t>La inflamación es relevante. El hemograma no identifica una bacteria ni demuestra ferropenia.</a:t>
            </a:r>
          </a:p>
        </p:txBody>
      </p:sp>
      <p:sp>
        <p:nvSpPr>
          <p:cNvPr id="6" name="text-108">
            <a:extLst xmlns:a="http://schemas.openxmlformats.org/drawingml/2006/main">
              <a:ext uri="{FF2B5EF4-FFF2-40B4-BE49-F238E27FC236}">
                <a16:creationId xmlns:a16="http://schemas.microsoft.com/office/drawing/2014/main" id="{354659AE-9EDC-4756-A6CE-ED4193AD4F99}"/>
              </a:ext>
            </a:extLst>
          </p:cNvPr>
          <p:cNvSpPr>
            <a:spLocks xmlns:a="http://schemas.openxmlformats.org/drawingml/2006/main" noGrp="1"/>
          </p:cNvSpPr>
          <p:nvPr/>
        </p:nvSpPr>
        <p:spPr>
          <a:xfrm xmlns:a="http://schemas.openxmlformats.org/drawingml/2006/main">
            <a:off x="628650" y="6419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a:solidFill>
                  <a:srgbClr val="566575"/>
                </a:solidFill>
                <a:latin typeface="Times New Roman"/>
                <a:ea typeface="Times New Roman"/>
                <a:cs typeface="Times New Roman"/>
              </a:defRPr>
            </a:defPPr>
            <a:lvl1pPr algn="l">
              <a:buNone/>
              <a:defRPr sz="1275" b="0">
                <a:solidFill>
                  <a:srgbClr val="566575"/>
                </a:solidFill>
                <a:latin typeface="Times New Roman"/>
                <a:ea typeface="Times New Roman"/>
                <a:cs typeface="Times New Roman"/>
              </a:defRPr>
            </a:lvl1pPr>
            <a:lvl2pPr algn="l">
              <a:buNone/>
              <a:defRPr sz="1275" b="0">
                <a:solidFill>
                  <a:srgbClr val="566575"/>
                </a:solidFill>
                <a:latin typeface="Times New Roman"/>
                <a:ea typeface="Times New Roman"/>
                <a:cs typeface="Times New Roman"/>
              </a:defRPr>
            </a:lvl2pPr>
            <a:lvl3pPr algn="l">
              <a:buNone/>
              <a:defRPr sz="1275" b="0">
                <a:solidFill>
                  <a:srgbClr val="566575"/>
                </a:solidFill>
                <a:latin typeface="Times New Roman"/>
                <a:ea typeface="Times New Roman"/>
                <a:cs typeface="Times New Roman"/>
              </a:defRPr>
            </a:lvl3pPr>
            <a:lvl4pPr algn="l">
              <a:buNone/>
              <a:defRPr sz="1275" b="0">
                <a:solidFill>
                  <a:srgbClr val="566575"/>
                </a:solidFill>
                <a:latin typeface="Times New Roman"/>
                <a:ea typeface="Times New Roman"/>
                <a:cs typeface="Times New Roman"/>
              </a:defRPr>
            </a:lvl4pPr>
            <a:lvl5pPr algn="l">
              <a:buNone/>
              <a:defRPr sz="1275" b="0">
                <a:solidFill>
                  <a:srgbClr val="566575"/>
                </a:solidFill>
                <a:latin typeface="Times New Roman"/>
                <a:ea typeface="Times New Roman"/>
                <a:cs typeface="Times New Roman"/>
              </a:defRPr>
            </a:lvl5pPr>
            <a:lvl6pPr algn="l">
              <a:buNone/>
              <a:defRPr sz="1275" b="0">
                <a:solidFill>
                  <a:srgbClr val="566575"/>
                </a:solidFill>
                <a:latin typeface="Times New Roman"/>
                <a:ea typeface="Times New Roman"/>
                <a:cs typeface="Times New Roman"/>
              </a:defRPr>
            </a:lvl6pPr>
            <a:lvl7pPr algn="l">
              <a:buNone/>
              <a:defRPr sz="1275" b="0">
                <a:solidFill>
                  <a:srgbClr val="566575"/>
                </a:solidFill>
                <a:latin typeface="Times New Roman"/>
                <a:ea typeface="Times New Roman"/>
                <a:cs typeface="Times New Roman"/>
              </a:defRPr>
            </a:lvl7pPr>
            <a:lvl8pPr algn="l">
              <a:buNone/>
              <a:defRPr sz="1275" b="0">
                <a:solidFill>
                  <a:srgbClr val="566575"/>
                </a:solidFill>
                <a:latin typeface="Times New Roman"/>
                <a:ea typeface="Times New Roman"/>
                <a:cs typeface="Times New Roman"/>
              </a:defRPr>
            </a:lvl8pPr>
            <a:lvl9pPr algn="l">
              <a:buNone/>
              <a:defRPr sz="1275" b="0">
                <a:solidFill>
                  <a:srgbClr val="566575"/>
                </a:solidFill>
                <a:latin typeface="Times New Roman"/>
                <a:ea typeface="Times New Roman"/>
                <a:cs typeface="Times New Roman"/>
              </a:defRPr>
            </a:lvl9pPr>
          </a:lstStyle>
          <a:p xmlns:a="http://schemas.openxmlformats.org/drawingml/2006/main">
            <a:pPr algn="l">
              <a:buNone/>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Fuentes (1)</a:t>
            </a:r>
          </a:p>
        </p:txBody>
      </p:sp>
    </p:spTree>
    <p:extLst>
      <p:ext uri="{BB962C8B-B14F-4D97-AF65-F5344CB8AC3E}">
        <p14:creationId xmlns:p14="http://schemas.microsoft.com/office/powerpoint/2010/main" val="5420760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24">
            <a:extLst xmlns:a="http://schemas.openxmlformats.org/drawingml/2006/main">
              <a:ext uri="{FF2B5EF4-FFF2-40B4-BE49-F238E27FC236}">
                <a16:creationId xmlns:a16="http://schemas.microsoft.com/office/drawing/2014/main" id="{22AD89AB-2A5A-4F5F-8AE3-123EBD0612A2}"/>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Qué explican los hallazgos</a:t>
            </a:r>
          </a:p>
        </p:txBody>
      </p:sp>
      <p:sp>
        <p:nvSpPr>
          <p:cNvPr id="2" name="text-25">
            <a:extLst xmlns:a="http://schemas.openxmlformats.org/drawingml/2006/main">
              <a:ext uri="{FF2B5EF4-FFF2-40B4-BE49-F238E27FC236}">
                <a16:creationId xmlns:a16="http://schemas.microsoft.com/office/drawing/2014/main" id="{5039DA96-6AD9-4912-9A42-D8001833EBA5}"/>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El razonamiento clínico mantiene abiertas las causas que todavía no tienen confirmación</a:t>
            </a:r>
          </a:p>
        </p:txBody>
      </p:sp>
      <p:sp>
        <p:nvSpPr>
          <p:cNvPr id="3" name="text-26">
            <a:extLst xmlns:a="http://schemas.openxmlformats.org/drawingml/2006/main">
              <a:ext uri="{FF2B5EF4-FFF2-40B4-BE49-F238E27FC236}">
                <a16:creationId xmlns:a16="http://schemas.microsoft.com/office/drawing/2014/main" id="{9FC3A887-EC57-4BA5-AD83-AF429B74FD8D}"/>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5</a:t>
            </a:r>
          </a:p>
        </p:txBody>
      </p:sp>
      <p:sp>
        <p:nvSpPr>
          <p:cNvPr id="4" name="text-27">
            <a:extLst xmlns:a="http://schemas.openxmlformats.org/drawingml/2006/main">
              <a:ext uri="{FF2B5EF4-FFF2-40B4-BE49-F238E27FC236}">
                <a16:creationId xmlns:a16="http://schemas.microsoft.com/office/drawing/2014/main" id="{E2749881-E9B9-49A8-BC3C-E1D8CA20CBB8}"/>
              </a:ext>
            </a:extLst>
          </p:cNvPr>
          <p:cNvSpPr>
            <a:spLocks xmlns:a="http://schemas.openxmlformats.org/drawingml/2006/main" noGrp="1"/>
          </p:cNvSpPr>
          <p:nvPr/>
        </p:nvSpPr>
        <p:spPr>
          <a:xfrm xmlns:a="http://schemas.openxmlformats.org/drawingml/2006/main">
            <a:off x="628650" y="1847850"/>
            <a:ext cx="5095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173A5E"/>
                </a:solidFill>
                <a:latin typeface="Times New Roman"/>
                <a:ea typeface="Times New Roman"/>
                <a:cs typeface="Times New Roman"/>
              </a:defRPr>
            </a:defPPr>
            <a:lvl1pPr algn="l">
              <a:buNone/>
              <a:defRPr sz="2250" b="1">
                <a:solidFill>
                  <a:srgbClr val="173A5E"/>
                </a:solidFill>
                <a:latin typeface="Times New Roman"/>
                <a:ea typeface="Times New Roman"/>
                <a:cs typeface="Times New Roman"/>
              </a:defRPr>
            </a:lvl1pPr>
            <a:lvl2pPr algn="l">
              <a:buNone/>
              <a:defRPr sz="2250" b="1">
                <a:solidFill>
                  <a:srgbClr val="173A5E"/>
                </a:solidFill>
                <a:latin typeface="Times New Roman"/>
                <a:ea typeface="Times New Roman"/>
                <a:cs typeface="Times New Roman"/>
              </a:defRPr>
            </a:lvl2pPr>
            <a:lvl3pPr algn="l">
              <a:buNone/>
              <a:defRPr sz="2250" b="1">
                <a:solidFill>
                  <a:srgbClr val="173A5E"/>
                </a:solidFill>
                <a:latin typeface="Times New Roman"/>
                <a:ea typeface="Times New Roman"/>
                <a:cs typeface="Times New Roman"/>
              </a:defRPr>
            </a:lvl3pPr>
            <a:lvl4pPr algn="l">
              <a:buNone/>
              <a:defRPr sz="2250" b="1">
                <a:solidFill>
                  <a:srgbClr val="173A5E"/>
                </a:solidFill>
                <a:latin typeface="Times New Roman"/>
                <a:ea typeface="Times New Roman"/>
                <a:cs typeface="Times New Roman"/>
              </a:defRPr>
            </a:lvl4pPr>
            <a:lvl5pPr algn="l">
              <a:buNone/>
              <a:defRPr sz="2250" b="1">
                <a:solidFill>
                  <a:srgbClr val="173A5E"/>
                </a:solidFill>
                <a:latin typeface="Times New Roman"/>
                <a:ea typeface="Times New Roman"/>
                <a:cs typeface="Times New Roman"/>
              </a:defRPr>
            </a:lvl5pPr>
            <a:lvl6pPr algn="l">
              <a:buNone/>
              <a:defRPr sz="2250" b="1">
                <a:solidFill>
                  <a:srgbClr val="173A5E"/>
                </a:solidFill>
                <a:latin typeface="Times New Roman"/>
                <a:ea typeface="Times New Roman"/>
                <a:cs typeface="Times New Roman"/>
              </a:defRPr>
            </a:lvl6pPr>
            <a:lvl7pPr algn="l">
              <a:buNone/>
              <a:defRPr sz="2250" b="1">
                <a:solidFill>
                  <a:srgbClr val="173A5E"/>
                </a:solidFill>
                <a:latin typeface="Times New Roman"/>
                <a:ea typeface="Times New Roman"/>
                <a:cs typeface="Times New Roman"/>
              </a:defRPr>
            </a:lvl7pPr>
            <a:lvl8pPr algn="l">
              <a:buNone/>
              <a:defRPr sz="2250" b="1">
                <a:solidFill>
                  <a:srgbClr val="173A5E"/>
                </a:solidFill>
                <a:latin typeface="Times New Roman"/>
                <a:ea typeface="Times New Roman"/>
                <a:cs typeface="Times New Roman"/>
              </a:defRPr>
            </a:lvl8pPr>
            <a:lvl9pPr algn="l">
              <a:buNone/>
              <a:defRPr sz="2250" b="1">
                <a:solidFill>
                  <a:srgbClr val="173A5E"/>
                </a:solidFill>
                <a:latin typeface="Times New Roman"/>
                <a:ea typeface="Times New Roman"/>
                <a:cs typeface="Times New Roman"/>
              </a:defRPr>
            </a:lvl9pPr>
          </a:lstStyle>
          <a:p xmlns:a="http://schemas.openxmlformats.org/drawingml/2006/main">
            <a:pPr algn="l">
              <a:buNone/>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Componente inflamatorio</a:t>
            </a:r>
          </a:p>
        </p:txBody>
      </p:sp>
      <p:sp>
        <p:nvSpPr>
          <p:cNvPr id="5" name="text-28">
            <a:extLst xmlns:a="http://schemas.openxmlformats.org/drawingml/2006/main">
              <a:ext uri="{FF2B5EF4-FFF2-40B4-BE49-F238E27FC236}">
                <a16:creationId xmlns:a16="http://schemas.microsoft.com/office/drawing/2014/main" id="{F9A60A6F-66E6-4F64-877A-556D884B470D}"/>
              </a:ext>
            </a:extLst>
          </p:cNvPr>
          <p:cNvSpPr>
            <a:spLocks xmlns:a="http://schemas.openxmlformats.org/drawingml/2006/main" noGrp="1"/>
          </p:cNvSpPr>
          <p:nvPr/>
        </p:nvSpPr>
        <p:spPr>
          <a:xfrm xmlns:a="http://schemas.openxmlformats.org/drawingml/2006/main">
            <a:off x="628650" y="2333625"/>
            <a:ext cx="5095875"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00" b="0">
                <a:solidFill>
                  <a:srgbClr val="15253A"/>
                </a:solidFill>
                <a:latin typeface="Times New Roman"/>
                <a:ea typeface="Times New Roman"/>
                <a:cs typeface="Times New Roman"/>
              </a:defRPr>
            </a:defPPr>
            <a:lvl1pPr algn="l">
              <a:buNone/>
              <a:defRPr sz="2100" b="0">
                <a:solidFill>
                  <a:srgbClr val="15253A"/>
                </a:solidFill>
                <a:latin typeface="Times New Roman"/>
                <a:ea typeface="Times New Roman"/>
                <a:cs typeface="Times New Roman"/>
              </a:defRPr>
            </a:lvl1pPr>
            <a:lvl2pPr algn="l">
              <a:buNone/>
              <a:defRPr sz="2100" b="0">
                <a:solidFill>
                  <a:srgbClr val="15253A"/>
                </a:solidFill>
                <a:latin typeface="Times New Roman"/>
                <a:ea typeface="Times New Roman"/>
                <a:cs typeface="Times New Roman"/>
              </a:defRPr>
            </a:lvl2pPr>
            <a:lvl3pPr algn="l">
              <a:buNone/>
              <a:defRPr sz="2100" b="0">
                <a:solidFill>
                  <a:srgbClr val="15253A"/>
                </a:solidFill>
                <a:latin typeface="Times New Roman"/>
                <a:ea typeface="Times New Roman"/>
                <a:cs typeface="Times New Roman"/>
              </a:defRPr>
            </a:lvl3pPr>
            <a:lvl4pPr algn="l">
              <a:buNone/>
              <a:defRPr sz="2100" b="0">
                <a:solidFill>
                  <a:srgbClr val="15253A"/>
                </a:solidFill>
                <a:latin typeface="Times New Roman"/>
                <a:ea typeface="Times New Roman"/>
                <a:cs typeface="Times New Roman"/>
              </a:defRPr>
            </a:lvl4pPr>
            <a:lvl5pPr algn="l">
              <a:buNone/>
              <a:defRPr sz="2100" b="0">
                <a:solidFill>
                  <a:srgbClr val="15253A"/>
                </a:solidFill>
                <a:latin typeface="Times New Roman"/>
                <a:ea typeface="Times New Roman"/>
                <a:cs typeface="Times New Roman"/>
              </a:defRPr>
            </a:lvl5pPr>
            <a:lvl6pPr algn="l">
              <a:buNone/>
              <a:defRPr sz="2100" b="0">
                <a:solidFill>
                  <a:srgbClr val="15253A"/>
                </a:solidFill>
                <a:latin typeface="Times New Roman"/>
                <a:ea typeface="Times New Roman"/>
                <a:cs typeface="Times New Roman"/>
              </a:defRPr>
            </a:lvl6pPr>
            <a:lvl7pPr algn="l">
              <a:buNone/>
              <a:defRPr sz="2100" b="0">
                <a:solidFill>
                  <a:srgbClr val="15253A"/>
                </a:solidFill>
                <a:latin typeface="Times New Roman"/>
                <a:ea typeface="Times New Roman"/>
                <a:cs typeface="Times New Roman"/>
              </a:defRPr>
            </a:lvl7pPr>
            <a:lvl8pPr algn="l">
              <a:buNone/>
              <a:defRPr sz="2100" b="0">
                <a:solidFill>
                  <a:srgbClr val="15253A"/>
                </a:solidFill>
                <a:latin typeface="Times New Roman"/>
                <a:ea typeface="Times New Roman"/>
                <a:cs typeface="Times New Roman"/>
              </a:defRPr>
            </a:lvl8pPr>
            <a:lvl9pPr algn="l">
              <a:buNone/>
              <a:defRPr sz="2100" b="0">
                <a:solidFill>
                  <a:srgbClr val="15253A"/>
                </a:solidFill>
                <a:latin typeface="Times New Roman"/>
                <a:ea typeface="Times New Roman"/>
                <a:cs typeface="Times New Roman"/>
              </a:defRPr>
            </a:lvl9pPr>
          </a:lstStyle>
          <a:p xmlns:a="http://schemas.openxmlformats.org/drawingml/2006/main">
            <a:pPr algn="l">
              <a:buNone/>
              <a:defRPr sz="2100" b="0">
                <a:solidFill>
                  <a:srgbClr val="15253A"/>
                </a:solidFill>
                <a:latin typeface="Times New Roman"/>
                <a:ea typeface="Times New Roman"/>
                <a:cs typeface="Times New Roman"/>
              </a:defRPr>
            </a:pPr>
            <a:r>
              <a:rPr sz="2100" b="0">
                <a:solidFill>
                  <a:srgbClr val="15253A"/>
                </a:solidFill>
                <a:latin typeface="Times New Roman"/>
                <a:ea typeface="Times New Roman"/>
                <a:cs typeface="Times New Roman"/>
              </a:rPr>
              <a:t>Leucocitosis y aumento de bandas. La etiología y la sensibilidad bacteriana no están demostradas.</a:t>
            </a:r>
          </a:p>
        </p:txBody>
      </p:sp>
      <p:sp>
        <p:nvSpPr>
          <p:cNvPr id="6" name="text-29">
            <a:extLst xmlns:a="http://schemas.openxmlformats.org/drawingml/2006/main">
              <a:ext uri="{FF2B5EF4-FFF2-40B4-BE49-F238E27FC236}">
                <a16:creationId xmlns:a16="http://schemas.microsoft.com/office/drawing/2014/main" id="{D602E547-4E8C-4215-910B-8EBF81C04BAA}"/>
              </a:ext>
            </a:extLst>
          </p:cNvPr>
          <p:cNvSpPr>
            <a:spLocks xmlns:a="http://schemas.openxmlformats.org/drawingml/2006/main" noGrp="1"/>
          </p:cNvSpPr>
          <p:nvPr/>
        </p:nvSpPr>
        <p:spPr>
          <a:xfrm xmlns:a="http://schemas.openxmlformats.org/drawingml/2006/main">
            <a:off x="6324600" y="1847850"/>
            <a:ext cx="5238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173A5E"/>
                </a:solidFill>
                <a:latin typeface="Times New Roman"/>
                <a:ea typeface="Times New Roman"/>
                <a:cs typeface="Times New Roman"/>
              </a:defRPr>
            </a:defPPr>
            <a:lvl1pPr algn="l">
              <a:buNone/>
              <a:defRPr sz="2250" b="1">
                <a:solidFill>
                  <a:srgbClr val="173A5E"/>
                </a:solidFill>
                <a:latin typeface="Times New Roman"/>
                <a:ea typeface="Times New Roman"/>
                <a:cs typeface="Times New Roman"/>
              </a:defRPr>
            </a:lvl1pPr>
            <a:lvl2pPr algn="l">
              <a:buNone/>
              <a:defRPr sz="2250" b="1">
                <a:solidFill>
                  <a:srgbClr val="173A5E"/>
                </a:solidFill>
                <a:latin typeface="Times New Roman"/>
                <a:ea typeface="Times New Roman"/>
                <a:cs typeface="Times New Roman"/>
              </a:defRPr>
            </a:lvl2pPr>
            <a:lvl3pPr algn="l">
              <a:buNone/>
              <a:defRPr sz="2250" b="1">
                <a:solidFill>
                  <a:srgbClr val="173A5E"/>
                </a:solidFill>
                <a:latin typeface="Times New Roman"/>
                <a:ea typeface="Times New Roman"/>
                <a:cs typeface="Times New Roman"/>
              </a:defRPr>
            </a:lvl3pPr>
            <a:lvl4pPr algn="l">
              <a:buNone/>
              <a:defRPr sz="2250" b="1">
                <a:solidFill>
                  <a:srgbClr val="173A5E"/>
                </a:solidFill>
                <a:latin typeface="Times New Roman"/>
                <a:ea typeface="Times New Roman"/>
                <a:cs typeface="Times New Roman"/>
              </a:defRPr>
            </a:lvl4pPr>
            <a:lvl5pPr algn="l">
              <a:buNone/>
              <a:defRPr sz="2250" b="1">
                <a:solidFill>
                  <a:srgbClr val="173A5E"/>
                </a:solidFill>
                <a:latin typeface="Times New Roman"/>
                <a:ea typeface="Times New Roman"/>
                <a:cs typeface="Times New Roman"/>
              </a:defRPr>
            </a:lvl5pPr>
            <a:lvl6pPr algn="l">
              <a:buNone/>
              <a:defRPr sz="2250" b="1">
                <a:solidFill>
                  <a:srgbClr val="173A5E"/>
                </a:solidFill>
                <a:latin typeface="Times New Roman"/>
                <a:ea typeface="Times New Roman"/>
                <a:cs typeface="Times New Roman"/>
              </a:defRPr>
            </a:lvl6pPr>
            <a:lvl7pPr algn="l">
              <a:buNone/>
              <a:defRPr sz="2250" b="1">
                <a:solidFill>
                  <a:srgbClr val="173A5E"/>
                </a:solidFill>
                <a:latin typeface="Times New Roman"/>
                <a:ea typeface="Times New Roman"/>
                <a:cs typeface="Times New Roman"/>
              </a:defRPr>
            </a:lvl7pPr>
            <a:lvl8pPr algn="l">
              <a:buNone/>
              <a:defRPr sz="2250" b="1">
                <a:solidFill>
                  <a:srgbClr val="173A5E"/>
                </a:solidFill>
                <a:latin typeface="Times New Roman"/>
                <a:ea typeface="Times New Roman"/>
                <a:cs typeface="Times New Roman"/>
              </a:defRPr>
            </a:lvl8pPr>
            <a:lvl9pPr algn="l">
              <a:buNone/>
              <a:defRPr sz="2250" b="1">
                <a:solidFill>
                  <a:srgbClr val="173A5E"/>
                </a:solidFill>
                <a:latin typeface="Times New Roman"/>
                <a:ea typeface="Times New Roman"/>
                <a:cs typeface="Times New Roman"/>
              </a:defRPr>
            </a:lvl9pPr>
          </a:lstStyle>
          <a:p xmlns:a="http://schemas.openxmlformats.org/drawingml/2006/main">
            <a:pPr algn="l">
              <a:buNone/>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Componente parasitario</a:t>
            </a:r>
          </a:p>
        </p:txBody>
      </p:sp>
      <p:sp>
        <p:nvSpPr>
          <p:cNvPr id="7" name="text-30">
            <a:extLst xmlns:a="http://schemas.openxmlformats.org/drawingml/2006/main">
              <a:ext uri="{FF2B5EF4-FFF2-40B4-BE49-F238E27FC236}">
                <a16:creationId xmlns:a16="http://schemas.microsoft.com/office/drawing/2014/main" id="{57BF872A-6D7B-4D8D-81CF-49CFDEC8FD2D}"/>
              </a:ext>
            </a:extLst>
          </p:cNvPr>
          <p:cNvSpPr>
            <a:spLocks xmlns:a="http://schemas.openxmlformats.org/drawingml/2006/main" noGrp="1"/>
          </p:cNvSpPr>
          <p:nvPr/>
        </p:nvSpPr>
        <p:spPr>
          <a:xfrm xmlns:a="http://schemas.openxmlformats.org/drawingml/2006/main">
            <a:off x="6324600" y="2333625"/>
            <a:ext cx="5238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0">
                <a:solidFill>
                  <a:srgbClr val="15253A"/>
                </a:solidFill>
                <a:latin typeface="Times New Roman"/>
                <a:ea typeface="Times New Roman"/>
                <a:cs typeface="Times New Roman"/>
              </a:defRPr>
            </a:defPPr>
            <a:lvl1pPr algn="l">
              <a:buNone/>
              <a:defRPr sz="2100" b="0">
                <a:solidFill>
                  <a:srgbClr val="15253A"/>
                </a:solidFill>
                <a:latin typeface="Times New Roman"/>
                <a:ea typeface="Times New Roman"/>
                <a:cs typeface="Times New Roman"/>
              </a:defRPr>
            </a:lvl1pPr>
            <a:lvl2pPr algn="l">
              <a:buNone/>
              <a:defRPr sz="2100" b="0">
                <a:solidFill>
                  <a:srgbClr val="15253A"/>
                </a:solidFill>
                <a:latin typeface="Times New Roman"/>
                <a:ea typeface="Times New Roman"/>
                <a:cs typeface="Times New Roman"/>
              </a:defRPr>
            </a:lvl2pPr>
            <a:lvl3pPr algn="l">
              <a:buNone/>
              <a:defRPr sz="2100" b="0">
                <a:solidFill>
                  <a:srgbClr val="15253A"/>
                </a:solidFill>
                <a:latin typeface="Times New Roman"/>
                <a:ea typeface="Times New Roman"/>
                <a:cs typeface="Times New Roman"/>
              </a:defRPr>
            </a:lvl3pPr>
            <a:lvl4pPr algn="l">
              <a:buNone/>
              <a:defRPr sz="2100" b="0">
                <a:solidFill>
                  <a:srgbClr val="15253A"/>
                </a:solidFill>
                <a:latin typeface="Times New Roman"/>
                <a:ea typeface="Times New Roman"/>
                <a:cs typeface="Times New Roman"/>
              </a:defRPr>
            </a:lvl4pPr>
            <a:lvl5pPr algn="l">
              <a:buNone/>
              <a:defRPr sz="2100" b="0">
                <a:solidFill>
                  <a:srgbClr val="15253A"/>
                </a:solidFill>
                <a:latin typeface="Times New Roman"/>
                <a:ea typeface="Times New Roman"/>
                <a:cs typeface="Times New Roman"/>
              </a:defRPr>
            </a:lvl5pPr>
            <a:lvl6pPr algn="l">
              <a:buNone/>
              <a:defRPr sz="2100" b="0">
                <a:solidFill>
                  <a:srgbClr val="15253A"/>
                </a:solidFill>
                <a:latin typeface="Times New Roman"/>
                <a:ea typeface="Times New Roman"/>
                <a:cs typeface="Times New Roman"/>
              </a:defRPr>
            </a:lvl6pPr>
            <a:lvl7pPr algn="l">
              <a:buNone/>
              <a:defRPr sz="2100" b="0">
                <a:solidFill>
                  <a:srgbClr val="15253A"/>
                </a:solidFill>
                <a:latin typeface="Times New Roman"/>
                <a:ea typeface="Times New Roman"/>
                <a:cs typeface="Times New Roman"/>
              </a:defRPr>
            </a:lvl7pPr>
            <a:lvl8pPr algn="l">
              <a:buNone/>
              <a:defRPr sz="2100" b="0">
                <a:solidFill>
                  <a:srgbClr val="15253A"/>
                </a:solidFill>
                <a:latin typeface="Times New Roman"/>
                <a:ea typeface="Times New Roman"/>
                <a:cs typeface="Times New Roman"/>
              </a:defRPr>
            </a:lvl8pPr>
            <a:lvl9pPr algn="l">
              <a:buNone/>
              <a:defRPr sz="2100" b="0">
                <a:solidFill>
                  <a:srgbClr val="15253A"/>
                </a:solidFill>
                <a:latin typeface="Times New Roman"/>
                <a:ea typeface="Times New Roman"/>
                <a:cs typeface="Times New Roman"/>
              </a:defRPr>
            </a:lvl9pPr>
          </a:lstStyle>
          <a:p xmlns:a="http://schemas.openxmlformats.org/drawingml/2006/main">
            <a:pPr algn="l">
              <a:buNone/>
              <a:defRPr sz="2100" b="0">
                <a:solidFill>
                  <a:srgbClr val="15253A"/>
                </a:solidFill>
                <a:latin typeface="Times New Roman"/>
                <a:ea typeface="Times New Roman"/>
                <a:cs typeface="Times New Roman"/>
              </a:defRPr>
            </a:pPr>
            <a:r>
              <a:rPr sz="2025" b="0">
                <a:solidFill>
                  <a:srgbClr val="15253A"/>
                </a:solidFill>
                <a:latin typeface="Times New Roman"/>
                <a:ea typeface="Times New Roman"/>
                <a:cs typeface="Times New Roman"/>
              </a:rPr>
              <a:t>Protozoarios móviles con flagelo según el copro referido. Protozoosis intestinal presuntiva, sin especie confirmada.</a:t>
            </a:r>
          </a:p>
        </p:txBody>
      </p:sp>
      <p:sp>
        <p:nvSpPr>
          <p:cNvPr id="8" name="text-31">
            <a:extLst xmlns:a="http://schemas.openxmlformats.org/drawingml/2006/main">
              <a:ext uri="{FF2B5EF4-FFF2-40B4-BE49-F238E27FC236}">
                <a16:creationId xmlns:a16="http://schemas.microsoft.com/office/drawing/2014/main" id="{6872D6E4-5779-49E0-B4DB-787A1818CAC2}"/>
              </a:ext>
            </a:extLst>
          </p:cNvPr>
          <p:cNvSpPr>
            <a:spLocks xmlns:a="http://schemas.openxmlformats.org/drawingml/2006/main" noGrp="1"/>
          </p:cNvSpPr>
          <p:nvPr/>
        </p:nvSpPr>
        <p:spPr>
          <a:xfrm xmlns:a="http://schemas.openxmlformats.org/drawingml/2006/main">
            <a:off x="628650" y="3943350"/>
            <a:ext cx="5095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173A5E"/>
                </a:solidFill>
                <a:latin typeface="Times New Roman"/>
                <a:ea typeface="Times New Roman"/>
                <a:cs typeface="Times New Roman"/>
              </a:defRPr>
            </a:defPPr>
            <a:lvl1pPr algn="l">
              <a:buNone/>
              <a:defRPr sz="2250" b="1">
                <a:solidFill>
                  <a:srgbClr val="173A5E"/>
                </a:solidFill>
                <a:latin typeface="Times New Roman"/>
                <a:ea typeface="Times New Roman"/>
                <a:cs typeface="Times New Roman"/>
              </a:defRPr>
            </a:lvl1pPr>
            <a:lvl2pPr algn="l">
              <a:buNone/>
              <a:defRPr sz="2250" b="1">
                <a:solidFill>
                  <a:srgbClr val="173A5E"/>
                </a:solidFill>
                <a:latin typeface="Times New Roman"/>
                <a:ea typeface="Times New Roman"/>
                <a:cs typeface="Times New Roman"/>
              </a:defRPr>
            </a:lvl2pPr>
            <a:lvl3pPr algn="l">
              <a:buNone/>
              <a:defRPr sz="2250" b="1">
                <a:solidFill>
                  <a:srgbClr val="173A5E"/>
                </a:solidFill>
                <a:latin typeface="Times New Roman"/>
                <a:ea typeface="Times New Roman"/>
                <a:cs typeface="Times New Roman"/>
              </a:defRPr>
            </a:lvl3pPr>
            <a:lvl4pPr algn="l">
              <a:buNone/>
              <a:defRPr sz="2250" b="1">
                <a:solidFill>
                  <a:srgbClr val="173A5E"/>
                </a:solidFill>
                <a:latin typeface="Times New Roman"/>
                <a:ea typeface="Times New Roman"/>
                <a:cs typeface="Times New Roman"/>
              </a:defRPr>
            </a:lvl4pPr>
            <a:lvl5pPr algn="l">
              <a:buNone/>
              <a:defRPr sz="2250" b="1">
                <a:solidFill>
                  <a:srgbClr val="173A5E"/>
                </a:solidFill>
                <a:latin typeface="Times New Roman"/>
                <a:ea typeface="Times New Roman"/>
                <a:cs typeface="Times New Roman"/>
              </a:defRPr>
            </a:lvl5pPr>
            <a:lvl6pPr algn="l">
              <a:buNone/>
              <a:defRPr sz="2250" b="1">
                <a:solidFill>
                  <a:srgbClr val="173A5E"/>
                </a:solidFill>
                <a:latin typeface="Times New Roman"/>
                <a:ea typeface="Times New Roman"/>
                <a:cs typeface="Times New Roman"/>
              </a:defRPr>
            </a:lvl6pPr>
            <a:lvl7pPr algn="l">
              <a:buNone/>
              <a:defRPr sz="2250" b="1">
                <a:solidFill>
                  <a:srgbClr val="173A5E"/>
                </a:solidFill>
                <a:latin typeface="Times New Roman"/>
                <a:ea typeface="Times New Roman"/>
                <a:cs typeface="Times New Roman"/>
              </a:defRPr>
            </a:lvl7pPr>
            <a:lvl8pPr algn="l">
              <a:buNone/>
              <a:defRPr sz="2250" b="1">
                <a:solidFill>
                  <a:srgbClr val="173A5E"/>
                </a:solidFill>
                <a:latin typeface="Times New Roman"/>
                <a:ea typeface="Times New Roman"/>
                <a:cs typeface="Times New Roman"/>
              </a:defRPr>
            </a:lvl8pPr>
            <a:lvl9pPr algn="l">
              <a:buNone/>
              <a:defRPr sz="2250" b="1">
                <a:solidFill>
                  <a:srgbClr val="173A5E"/>
                </a:solidFill>
                <a:latin typeface="Times New Roman"/>
                <a:ea typeface="Times New Roman"/>
                <a:cs typeface="Times New Roman"/>
              </a:defRPr>
            </a:lvl9pPr>
          </a:lstStyle>
          <a:p xmlns:a="http://schemas.openxmlformats.org/drawingml/2006/main">
            <a:pPr algn="l">
              <a:buNone/>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Posible pérdida digestiva</a:t>
            </a:r>
          </a:p>
        </p:txBody>
      </p:sp>
      <p:sp>
        <p:nvSpPr>
          <p:cNvPr id="9" name="text-32">
            <a:extLst xmlns:a="http://schemas.openxmlformats.org/drawingml/2006/main">
              <a:ext uri="{FF2B5EF4-FFF2-40B4-BE49-F238E27FC236}">
                <a16:creationId xmlns:a16="http://schemas.microsoft.com/office/drawing/2014/main" id="{D71AF5DC-B578-4034-A08F-D35001039081}"/>
              </a:ext>
            </a:extLst>
          </p:cNvPr>
          <p:cNvSpPr>
            <a:spLocks xmlns:a="http://schemas.openxmlformats.org/drawingml/2006/main" noGrp="1"/>
          </p:cNvSpPr>
          <p:nvPr/>
        </p:nvSpPr>
        <p:spPr>
          <a:xfrm xmlns:a="http://schemas.openxmlformats.org/drawingml/2006/main">
            <a:off x="628650" y="4429125"/>
            <a:ext cx="5095875"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00" b="0">
                <a:solidFill>
                  <a:srgbClr val="15253A"/>
                </a:solidFill>
                <a:latin typeface="Times New Roman"/>
                <a:ea typeface="Times New Roman"/>
                <a:cs typeface="Times New Roman"/>
              </a:defRPr>
            </a:defPPr>
            <a:lvl1pPr algn="l">
              <a:buNone/>
              <a:defRPr sz="2100" b="0">
                <a:solidFill>
                  <a:srgbClr val="15253A"/>
                </a:solidFill>
                <a:latin typeface="Times New Roman"/>
                <a:ea typeface="Times New Roman"/>
                <a:cs typeface="Times New Roman"/>
              </a:defRPr>
            </a:lvl1pPr>
            <a:lvl2pPr algn="l">
              <a:buNone/>
              <a:defRPr sz="2100" b="0">
                <a:solidFill>
                  <a:srgbClr val="15253A"/>
                </a:solidFill>
                <a:latin typeface="Times New Roman"/>
                <a:ea typeface="Times New Roman"/>
                <a:cs typeface="Times New Roman"/>
              </a:defRPr>
            </a:lvl2pPr>
            <a:lvl3pPr algn="l">
              <a:buNone/>
              <a:defRPr sz="2100" b="0">
                <a:solidFill>
                  <a:srgbClr val="15253A"/>
                </a:solidFill>
                <a:latin typeface="Times New Roman"/>
                <a:ea typeface="Times New Roman"/>
                <a:cs typeface="Times New Roman"/>
              </a:defRPr>
            </a:lvl3pPr>
            <a:lvl4pPr algn="l">
              <a:buNone/>
              <a:defRPr sz="2100" b="0">
                <a:solidFill>
                  <a:srgbClr val="15253A"/>
                </a:solidFill>
                <a:latin typeface="Times New Roman"/>
                <a:ea typeface="Times New Roman"/>
                <a:cs typeface="Times New Roman"/>
              </a:defRPr>
            </a:lvl4pPr>
            <a:lvl5pPr algn="l">
              <a:buNone/>
              <a:defRPr sz="2100" b="0">
                <a:solidFill>
                  <a:srgbClr val="15253A"/>
                </a:solidFill>
                <a:latin typeface="Times New Roman"/>
                <a:ea typeface="Times New Roman"/>
                <a:cs typeface="Times New Roman"/>
              </a:defRPr>
            </a:lvl5pPr>
            <a:lvl6pPr algn="l">
              <a:buNone/>
              <a:defRPr sz="2100" b="0">
                <a:solidFill>
                  <a:srgbClr val="15253A"/>
                </a:solidFill>
                <a:latin typeface="Times New Roman"/>
                <a:ea typeface="Times New Roman"/>
                <a:cs typeface="Times New Roman"/>
              </a:defRPr>
            </a:lvl6pPr>
            <a:lvl7pPr algn="l">
              <a:buNone/>
              <a:defRPr sz="2100" b="0">
                <a:solidFill>
                  <a:srgbClr val="15253A"/>
                </a:solidFill>
                <a:latin typeface="Times New Roman"/>
                <a:ea typeface="Times New Roman"/>
                <a:cs typeface="Times New Roman"/>
              </a:defRPr>
            </a:lvl7pPr>
            <a:lvl8pPr algn="l">
              <a:buNone/>
              <a:defRPr sz="2100" b="0">
                <a:solidFill>
                  <a:srgbClr val="15253A"/>
                </a:solidFill>
                <a:latin typeface="Times New Roman"/>
                <a:ea typeface="Times New Roman"/>
                <a:cs typeface="Times New Roman"/>
              </a:defRPr>
            </a:lvl8pPr>
            <a:lvl9pPr algn="l">
              <a:buNone/>
              <a:defRPr sz="2100" b="0">
                <a:solidFill>
                  <a:srgbClr val="15253A"/>
                </a:solidFill>
                <a:latin typeface="Times New Roman"/>
                <a:ea typeface="Times New Roman"/>
                <a:cs typeface="Times New Roman"/>
              </a:defRPr>
            </a:lvl9pPr>
          </a:lstStyle>
          <a:p xmlns:a="http://schemas.openxmlformats.org/drawingml/2006/main">
            <a:pPr algn="l">
              <a:buNone/>
              <a:defRPr sz="2100" b="0">
                <a:solidFill>
                  <a:srgbClr val="15253A"/>
                </a:solidFill>
                <a:latin typeface="Times New Roman"/>
                <a:ea typeface="Times New Roman"/>
                <a:cs typeface="Times New Roman"/>
              </a:defRPr>
            </a:pPr>
            <a:r>
              <a:rPr sz="2100" b="0">
                <a:solidFill>
                  <a:srgbClr val="15253A"/>
                </a:solidFill>
                <a:latin typeface="Times New Roman"/>
                <a:ea typeface="Times New Roman"/>
                <a:cs typeface="Times New Roman"/>
              </a:rPr>
              <a:t>Las heces oscuras y la hipocromía justifican estudio. El hierro requiere evaluación específica.</a:t>
            </a:r>
          </a:p>
        </p:txBody>
      </p:sp>
      <p:sp>
        <p:nvSpPr>
          <p:cNvPr id="10" name="text-33">
            <a:extLst xmlns:a="http://schemas.openxmlformats.org/drawingml/2006/main">
              <a:ext uri="{FF2B5EF4-FFF2-40B4-BE49-F238E27FC236}">
                <a16:creationId xmlns:a16="http://schemas.microsoft.com/office/drawing/2014/main" id="{FB63DA39-3A02-4689-BFCD-2A59D393ECBB}"/>
              </a:ext>
            </a:extLst>
          </p:cNvPr>
          <p:cNvSpPr>
            <a:spLocks xmlns:a="http://schemas.openxmlformats.org/drawingml/2006/main" noGrp="1"/>
          </p:cNvSpPr>
          <p:nvPr/>
        </p:nvSpPr>
        <p:spPr>
          <a:xfrm xmlns:a="http://schemas.openxmlformats.org/drawingml/2006/main">
            <a:off x="6324600" y="3943350"/>
            <a:ext cx="5238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173A5E"/>
                </a:solidFill>
                <a:latin typeface="Times New Roman"/>
                <a:ea typeface="Times New Roman"/>
                <a:cs typeface="Times New Roman"/>
              </a:defRPr>
            </a:defPPr>
            <a:lvl1pPr algn="l">
              <a:buNone/>
              <a:defRPr sz="2250" b="1">
                <a:solidFill>
                  <a:srgbClr val="173A5E"/>
                </a:solidFill>
                <a:latin typeface="Times New Roman"/>
                <a:ea typeface="Times New Roman"/>
                <a:cs typeface="Times New Roman"/>
              </a:defRPr>
            </a:lvl1pPr>
            <a:lvl2pPr algn="l">
              <a:buNone/>
              <a:defRPr sz="2250" b="1">
                <a:solidFill>
                  <a:srgbClr val="173A5E"/>
                </a:solidFill>
                <a:latin typeface="Times New Roman"/>
                <a:ea typeface="Times New Roman"/>
                <a:cs typeface="Times New Roman"/>
              </a:defRPr>
            </a:lvl2pPr>
            <a:lvl3pPr algn="l">
              <a:buNone/>
              <a:defRPr sz="2250" b="1">
                <a:solidFill>
                  <a:srgbClr val="173A5E"/>
                </a:solidFill>
                <a:latin typeface="Times New Roman"/>
                <a:ea typeface="Times New Roman"/>
                <a:cs typeface="Times New Roman"/>
              </a:defRPr>
            </a:lvl3pPr>
            <a:lvl4pPr algn="l">
              <a:buNone/>
              <a:defRPr sz="2250" b="1">
                <a:solidFill>
                  <a:srgbClr val="173A5E"/>
                </a:solidFill>
                <a:latin typeface="Times New Roman"/>
                <a:ea typeface="Times New Roman"/>
                <a:cs typeface="Times New Roman"/>
              </a:defRPr>
            </a:lvl4pPr>
            <a:lvl5pPr algn="l">
              <a:buNone/>
              <a:defRPr sz="2250" b="1">
                <a:solidFill>
                  <a:srgbClr val="173A5E"/>
                </a:solidFill>
                <a:latin typeface="Times New Roman"/>
                <a:ea typeface="Times New Roman"/>
                <a:cs typeface="Times New Roman"/>
              </a:defRPr>
            </a:lvl5pPr>
            <a:lvl6pPr algn="l">
              <a:buNone/>
              <a:defRPr sz="2250" b="1">
                <a:solidFill>
                  <a:srgbClr val="173A5E"/>
                </a:solidFill>
                <a:latin typeface="Times New Roman"/>
                <a:ea typeface="Times New Roman"/>
                <a:cs typeface="Times New Roman"/>
              </a:defRPr>
            </a:lvl6pPr>
            <a:lvl7pPr algn="l">
              <a:buNone/>
              <a:defRPr sz="2250" b="1">
                <a:solidFill>
                  <a:srgbClr val="173A5E"/>
                </a:solidFill>
                <a:latin typeface="Times New Roman"/>
                <a:ea typeface="Times New Roman"/>
                <a:cs typeface="Times New Roman"/>
              </a:defRPr>
            </a:lvl7pPr>
            <a:lvl8pPr algn="l">
              <a:buNone/>
              <a:defRPr sz="2250" b="1">
                <a:solidFill>
                  <a:srgbClr val="173A5E"/>
                </a:solidFill>
                <a:latin typeface="Times New Roman"/>
                <a:ea typeface="Times New Roman"/>
                <a:cs typeface="Times New Roman"/>
              </a:defRPr>
            </a:lvl8pPr>
            <a:lvl9pPr algn="l">
              <a:buNone/>
              <a:defRPr sz="2250" b="1">
                <a:solidFill>
                  <a:srgbClr val="173A5E"/>
                </a:solidFill>
                <a:latin typeface="Times New Roman"/>
                <a:ea typeface="Times New Roman"/>
                <a:cs typeface="Times New Roman"/>
              </a:defRPr>
            </a:lvl9pPr>
          </a:lstStyle>
          <a:p xmlns:a="http://schemas.openxmlformats.org/drawingml/2006/main">
            <a:pPr algn="l">
              <a:buNone/>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Hallazgo urinario</a:t>
            </a:r>
          </a:p>
        </p:txBody>
      </p:sp>
      <p:sp>
        <p:nvSpPr>
          <p:cNvPr id="11" name="text-34">
            <a:extLst xmlns:a="http://schemas.openxmlformats.org/drawingml/2006/main">
              <a:ext uri="{FF2B5EF4-FFF2-40B4-BE49-F238E27FC236}">
                <a16:creationId xmlns:a16="http://schemas.microsoft.com/office/drawing/2014/main" id="{290DC320-9659-4A63-8900-05387B8C8F95}"/>
              </a:ext>
            </a:extLst>
          </p:cNvPr>
          <p:cNvSpPr>
            <a:spLocks xmlns:a="http://schemas.openxmlformats.org/drawingml/2006/main" noGrp="1"/>
          </p:cNvSpPr>
          <p:nvPr/>
        </p:nvSpPr>
        <p:spPr>
          <a:xfrm xmlns:a="http://schemas.openxmlformats.org/drawingml/2006/main">
            <a:off x="6324600" y="4429125"/>
            <a:ext cx="5238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00" b="0">
                <a:solidFill>
                  <a:srgbClr val="15253A"/>
                </a:solidFill>
                <a:latin typeface="Times New Roman"/>
                <a:ea typeface="Times New Roman"/>
                <a:cs typeface="Times New Roman"/>
              </a:defRPr>
            </a:defPPr>
            <a:lvl1pPr algn="l">
              <a:buNone/>
              <a:defRPr sz="2100" b="0">
                <a:solidFill>
                  <a:srgbClr val="15253A"/>
                </a:solidFill>
                <a:latin typeface="Times New Roman"/>
                <a:ea typeface="Times New Roman"/>
                <a:cs typeface="Times New Roman"/>
              </a:defRPr>
            </a:lvl1pPr>
            <a:lvl2pPr algn="l">
              <a:buNone/>
              <a:defRPr sz="2100" b="0">
                <a:solidFill>
                  <a:srgbClr val="15253A"/>
                </a:solidFill>
                <a:latin typeface="Times New Roman"/>
                <a:ea typeface="Times New Roman"/>
                <a:cs typeface="Times New Roman"/>
              </a:defRPr>
            </a:lvl2pPr>
            <a:lvl3pPr algn="l">
              <a:buNone/>
              <a:defRPr sz="2100" b="0">
                <a:solidFill>
                  <a:srgbClr val="15253A"/>
                </a:solidFill>
                <a:latin typeface="Times New Roman"/>
                <a:ea typeface="Times New Roman"/>
                <a:cs typeface="Times New Roman"/>
              </a:defRPr>
            </a:lvl3pPr>
            <a:lvl4pPr algn="l">
              <a:buNone/>
              <a:defRPr sz="2100" b="0">
                <a:solidFill>
                  <a:srgbClr val="15253A"/>
                </a:solidFill>
                <a:latin typeface="Times New Roman"/>
                <a:ea typeface="Times New Roman"/>
                <a:cs typeface="Times New Roman"/>
              </a:defRPr>
            </a:lvl4pPr>
            <a:lvl5pPr algn="l">
              <a:buNone/>
              <a:defRPr sz="2100" b="0">
                <a:solidFill>
                  <a:srgbClr val="15253A"/>
                </a:solidFill>
                <a:latin typeface="Times New Roman"/>
                <a:ea typeface="Times New Roman"/>
                <a:cs typeface="Times New Roman"/>
              </a:defRPr>
            </a:lvl5pPr>
            <a:lvl6pPr algn="l">
              <a:buNone/>
              <a:defRPr sz="2100" b="0">
                <a:solidFill>
                  <a:srgbClr val="15253A"/>
                </a:solidFill>
                <a:latin typeface="Times New Roman"/>
                <a:ea typeface="Times New Roman"/>
                <a:cs typeface="Times New Roman"/>
              </a:defRPr>
            </a:lvl6pPr>
            <a:lvl7pPr algn="l">
              <a:buNone/>
              <a:defRPr sz="2100" b="0">
                <a:solidFill>
                  <a:srgbClr val="15253A"/>
                </a:solidFill>
                <a:latin typeface="Times New Roman"/>
                <a:ea typeface="Times New Roman"/>
                <a:cs typeface="Times New Roman"/>
              </a:defRPr>
            </a:lvl7pPr>
            <a:lvl8pPr algn="l">
              <a:buNone/>
              <a:defRPr sz="2100" b="0">
                <a:solidFill>
                  <a:srgbClr val="15253A"/>
                </a:solidFill>
                <a:latin typeface="Times New Roman"/>
                <a:ea typeface="Times New Roman"/>
                <a:cs typeface="Times New Roman"/>
              </a:defRPr>
            </a:lvl8pPr>
            <a:lvl9pPr algn="l">
              <a:buNone/>
              <a:defRPr sz="2100" b="0">
                <a:solidFill>
                  <a:srgbClr val="15253A"/>
                </a:solidFill>
                <a:latin typeface="Times New Roman"/>
                <a:ea typeface="Times New Roman"/>
                <a:cs typeface="Times New Roman"/>
              </a:defRPr>
            </a:lvl9pPr>
          </a:lstStyle>
          <a:p xmlns:a="http://schemas.openxmlformats.org/drawingml/2006/main">
            <a:pPr algn="l">
              <a:buNone/>
              <a:defRPr sz="2100" b="0">
                <a:solidFill>
                  <a:srgbClr val="15253A"/>
                </a:solidFill>
                <a:latin typeface="Times New Roman"/>
                <a:ea typeface="Times New Roman"/>
                <a:cs typeface="Times New Roman"/>
              </a:defRPr>
            </a:pPr>
            <a:r>
              <a:rPr sz="2100" b="0">
                <a:solidFill>
                  <a:srgbClr val="15253A"/>
                </a:solidFill>
                <a:latin typeface="Times New Roman"/>
                <a:ea typeface="Times New Roman"/>
                <a:cs typeface="Times New Roman"/>
              </a:rPr>
              <a:t>Bacterias abundantes y 5–20 leucocitos/campo. El método de toma y un cultivo cambian la interpretación.</a:t>
            </a:r>
          </a:p>
        </p:txBody>
      </p:sp>
      <p:sp>
        <p:nvSpPr>
          <p:cNvPr id="12" name="text-109">
            <a:extLst xmlns:a="http://schemas.openxmlformats.org/drawingml/2006/main">
              <a:ext uri="{FF2B5EF4-FFF2-40B4-BE49-F238E27FC236}">
                <a16:creationId xmlns:a16="http://schemas.microsoft.com/office/drawing/2014/main" id="{36382356-8574-41F1-BDDF-7C864F1295F8}"/>
              </a:ext>
            </a:extLst>
          </p:cNvPr>
          <p:cNvSpPr>
            <a:spLocks xmlns:a="http://schemas.openxmlformats.org/drawingml/2006/main" noGrp="1"/>
          </p:cNvSpPr>
          <p:nvPr/>
        </p:nvSpPr>
        <p:spPr>
          <a:xfrm xmlns:a="http://schemas.openxmlformats.org/drawingml/2006/main">
            <a:off x="628650" y="6419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a:solidFill>
                  <a:srgbClr val="566575"/>
                </a:solidFill>
                <a:latin typeface="Times New Roman"/>
                <a:ea typeface="Times New Roman"/>
                <a:cs typeface="Times New Roman"/>
              </a:defRPr>
            </a:defPPr>
            <a:lvl1pPr algn="l">
              <a:buNone/>
              <a:defRPr sz="1275" b="0">
                <a:solidFill>
                  <a:srgbClr val="566575"/>
                </a:solidFill>
                <a:latin typeface="Times New Roman"/>
                <a:ea typeface="Times New Roman"/>
                <a:cs typeface="Times New Roman"/>
              </a:defRPr>
            </a:lvl1pPr>
            <a:lvl2pPr algn="l">
              <a:buNone/>
              <a:defRPr sz="1275" b="0">
                <a:solidFill>
                  <a:srgbClr val="566575"/>
                </a:solidFill>
                <a:latin typeface="Times New Roman"/>
                <a:ea typeface="Times New Roman"/>
                <a:cs typeface="Times New Roman"/>
              </a:defRPr>
            </a:lvl2pPr>
            <a:lvl3pPr algn="l">
              <a:buNone/>
              <a:defRPr sz="1275" b="0">
                <a:solidFill>
                  <a:srgbClr val="566575"/>
                </a:solidFill>
                <a:latin typeface="Times New Roman"/>
                <a:ea typeface="Times New Roman"/>
                <a:cs typeface="Times New Roman"/>
              </a:defRPr>
            </a:lvl3pPr>
            <a:lvl4pPr algn="l">
              <a:buNone/>
              <a:defRPr sz="1275" b="0">
                <a:solidFill>
                  <a:srgbClr val="566575"/>
                </a:solidFill>
                <a:latin typeface="Times New Roman"/>
                <a:ea typeface="Times New Roman"/>
                <a:cs typeface="Times New Roman"/>
              </a:defRPr>
            </a:lvl4pPr>
            <a:lvl5pPr algn="l">
              <a:buNone/>
              <a:defRPr sz="1275" b="0">
                <a:solidFill>
                  <a:srgbClr val="566575"/>
                </a:solidFill>
                <a:latin typeface="Times New Roman"/>
                <a:ea typeface="Times New Roman"/>
                <a:cs typeface="Times New Roman"/>
              </a:defRPr>
            </a:lvl5pPr>
            <a:lvl6pPr algn="l">
              <a:buNone/>
              <a:defRPr sz="1275" b="0">
                <a:solidFill>
                  <a:srgbClr val="566575"/>
                </a:solidFill>
                <a:latin typeface="Times New Roman"/>
                <a:ea typeface="Times New Roman"/>
                <a:cs typeface="Times New Roman"/>
              </a:defRPr>
            </a:lvl6pPr>
            <a:lvl7pPr algn="l">
              <a:buNone/>
              <a:defRPr sz="1275" b="0">
                <a:solidFill>
                  <a:srgbClr val="566575"/>
                </a:solidFill>
                <a:latin typeface="Times New Roman"/>
                <a:ea typeface="Times New Roman"/>
                <a:cs typeface="Times New Roman"/>
              </a:defRPr>
            </a:lvl7pPr>
            <a:lvl8pPr algn="l">
              <a:buNone/>
              <a:defRPr sz="1275" b="0">
                <a:solidFill>
                  <a:srgbClr val="566575"/>
                </a:solidFill>
                <a:latin typeface="Times New Roman"/>
                <a:ea typeface="Times New Roman"/>
                <a:cs typeface="Times New Roman"/>
              </a:defRPr>
            </a:lvl8pPr>
            <a:lvl9pPr algn="l">
              <a:buNone/>
              <a:defRPr sz="1275" b="0">
                <a:solidFill>
                  <a:srgbClr val="566575"/>
                </a:solidFill>
                <a:latin typeface="Times New Roman"/>
                <a:ea typeface="Times New Roman"/>
                <a:cs typeface="Times New Roman"/>
              </a:defRPr>
            </a:lvl9pPr>
          </a:lstStyle>
          <a:p xmlns:a="http://schemas.openxmlformats.org/drawingml/2006/main">
            <a:pPr algn="l">
              <a:buNone/>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Fuentes (2, 3)</a:t>
            </a:r>
          </a:p>
        </p:txBody>
      </p:sp>
    </p:spTree>
    <p:extLst>
      <p:ext uri="{BB962C8B-B14F-4D97-AF65-F5344CB8AC3E}">
        <p14:creationId xmlns:p14="http://schemas.microsoft.com/office/powerpoint/2010/main" val="121560352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itle">
            <a:extLst xmlns:a="http://schemas.openxmlformats.org/drawingml/2006/main">
              <a:ext uri="{FF2B5EF4-FFF2-40B4-BE49-F238E27FC236}">
                <a16:creationId xmlns:a16="http://schemas.microsoft.com/office/drawing/2014/main" id="{FE246F86-D926-4265-814F-DD0184FC3856}"/>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225" b="1">
                <a:solidFill>
                  <a:srgbClr val="173A5E"/>
                </a:solidFill>
                <a:latin typeface="Times New Roman"/>
                <a:ea typeface="Times New Roman"/>
                <a:cs typeface="Times New Roman"/>
              </a:defRPr>
            </a:defPPr>
            <a:lvl1pPr>
              <a:defRPr sz="3225" b="1">
                <a:solidFill>
                  <a:srgbClr val="173A5E"/>
                </a:solidFill>
                <a:latin typeface="Times New Roman"/>
                <a:ea typeface="Times New Roman"/>
                <a:cs typeface="Times New Roman"/>
              </a:defRPr>
            </a:lvl1pPr>
            <a:lvl2pPr>
              <a:defRPr sz="3225" b="1">
                <a:solidFill>
                  <a:srgbClr val="173A5E"/>
                </a:solidFill>
                <a:latin typeface="Times New Roman"/>
                <a:ea typeface="Times New Roman"/>
                <a:cs typeface="Times New Roman"/>
              </a:defRPr>
            </a:lvl2pPr>
            <a:lvl3pPr>
              <a:defRPr sz="3225" b="1">
                <a:solidFill>
                  <a:srgbClr val="173A5E"/>
                </a:solidFill>
                <a:latin typeface="Times New Roman"/>
                <a:ea typeface="Times New Roman"/>
                <a:cs typeface="Times New Roman"/>
              </a:defRPr>
            </a:lvl3pPr>
            <a:lvl4pPr>
              <a:defRPr sz="3225" b="1">
                <a:solidFill>
                  <a:srgbClr val="173A5E"/>
                </a:solidFill>
                <a:latin typeface="Times New Roman"/>
                <a:ea typeface="Times New Roman"/>
                <a:cs typeface="Times New Roman"/>
              </a:defRPr>
            </a:lvl4pPr>
            <a:lvl5pPr>
              <a:defRPr sz="3225" b="1">
                <a:solidFill>
                  <a:srgbClr val="173A5E"/>
                </a:solidFill>
                <a:latin typeface="Times New Roman"/>
                <a:ea typeface="Times New Roman"/>
                <a:cs typeface="Times New Roman"/>
              </a:defRPr>
            </a:lvl5pPr>
            <a:lvl6pPr>
              <a:defRPr sz="3225" b="1">
                <a:solidFill>
                  <a:srgbClr val="173A5E"/>
                </a:solidFill>
                <a:latin typeface="Times New Roman"/>
                <a:ea typeface="Times New Roman"/>
                <a:cs typeface="Times New Roman"/>
              </a:defRPr>
            </a:lvl6pPr>
            <a:lvl7pPr>
              <a:defRPr sz="3225" b="1">
                <a:solidFill>
                  <a:srgbClr val="173A5E"/>
                </a:solidFill>
                <a:latin typeface="Times New Roman"/>
                <a:ea typeface="Times New Roman"/>
                <a:cs typeface="Times New Roman"/>
              </a:defRPr>
            </a:lvl7pPr>
            <a:lvl8pPr>
              <a:defRPr sz="3225" b="1">
                <a:solidFill>
                  <a:srgbClr val="173A5E"/>
                </a:solidFill>
                <a:latin typeface="Times New Roman"/>
                <a:ea typeface="Times New Roman"/>
                <a:cs typeface="Times New Roman"/>
              </a:defRPr>
            </a:lvl8pPr>
            <a:lvl9pPr>
              <a:defRPr sz="3225" b="1">
                <a:solidFill>
                  <a:srgbClr val="173A5E"/>
                </a:solidFill>
                <a:latin typeface="Times New Roman"/>
                <a:ea typeface="Times New Roman"/>
                <a:cs typeface="Times New Roman"/>
              </a:defRPr>
            </a:lvl9pPr>
          </a:lstStyle>
          <a:p xmlns:a="http://schemas.openxmlformats.org/drawingml/2006/main">
            <a:pPr>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Hallazgo coproparasitario referido</a:t>
            </a:r>
          </a:p>
        </p:txBody>
      </p:sp>
      <p:sp>
        <p:nvSpPr>
          <p:cNvPr id="2" name="subtitle">
            <a:extLst xmlns:a="http://schemas.openxmlformats.org/drawingml/2006/main">
              <a:ext uri="{FF2B5EF4-FFF2-40B4-BE49-F238E27FC236}">
                <a16:creationId xmlns:a16="http://schemas.microsoft.com/office/drawing/2014/main" id="{9DF0B168-CAF8-40DF-9EFD-F5DC7F5A17FD}"/>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566575"/>
                </a:solidFill>
                <a:latin typeface="Times New Roman"/>
                <a:ea typeface="Times New Roman"/>
                <a:cs typeface="Times New Roman"/>
              </a:defRPr>
            </a:defPPr>
            <a:lvl1pPr>
              <a:defRPr sz="1725" b="0">
                <a:solidFill>
                  <a:srgbClr val="566575"/>
                </a:solidFill>
                <a:latin typeface="Times New Roman"/>
                <a:ea typeface="Times New Roman"/>
                <a:cs typeface="Times New Roman"/>
              </a:defRPr>
            </a:lvl1pPr>
            <a:lvl2pPr>
              <a:defRPr sz="1725" b="0">
                <a:solidFill>
                  <a:srgbClr val="566575"/>
                </a:solidFill>
                <a:latin typeface="Times New Roman"/>
                <a:ea typeface="Times New Roman"/>
                <a:cs typeface="Times New Roman"/>
              </a:defRPr>
            </a:lvl2pPr>
            <a:lvl3pPr>
              <a:defRPr sz="1725" b="0">
                <a:solidFill>
                  <a:srgbClr val="566575"/>
                </a:solidFill>
                <a:latin typeface="Times New Roman"/>
                <a:ea typeface="Times New Roman"/>
                <a:cs typeface="Times New Roman"/>
              </a:defRPr>
            </a:lvl3pPr>
            <a:lvl4pPr>
              <a:defRPr sz="1725" b="0">
                <a:solidFill>
                  <a:srgbClr val="566575"/>
                </a:solidFill>
                <a:latin typeface="Times New Roman"/>
                <a:ea typeface="Times New Roman"/>
                <a:cs typeface="Times New Roman"/>
              </a:defRPr>
            </a:lvl4pPr>
            <a:lvl5pPr>
              <a:defRPr sz="1725" b="0">
                <a:solidFill>
                  <a:srgbClr val="566575"/>
                </a:solidFill>
                <a:latin typeface="Times New Roman"/>
                <a:ea typeface="Times New Roman"/>
                <a:cs typeface="Times New Roman"/>
              </a:defRPr>
            </a:lvl5pPr>
            <a:lvl6pPr>
              <a:defRPr sz="1725" b="0">
                <a:solidFill>
                  <a:srgbClr val="566575"/>
                </a:solidFill>
                <a:latin typeface="Times New Roman"/>
                <a:ea typeface="Times New Roman"/>
                <a:cs typeface="Times New Roman"/>
              </a:defRPr>
            </a:lvl6pPr>
            <a:lvl7pPr>
              <a:defRPr sz="1725" b="0">
                <a:solidFill>
                  <a:srgbClr val="566575"/>
                </a:solidFill>
                <a:latin typeface="Times New Roman"/>
                <a:ea typeface="Times New Roman"/>
                <a:cs typeface="Times New Roman"/>
              </a:defRPr>
            </a:lvl7pPr>
            <a:lvl8pPr>
              <a:defRPr sz="1725" b="0">
                <a:solidFill>
                  <a:srgbClr val="566575"/>
                </a:solidFill>
                <a:latin typeface="Times New Roman"/>
                <a:ea typeface="Times New Roman"/>
                <a:cs typeface="Times New Roman"/>
              </a:defRPr>
            </a:lvl8pPr>
            <a:lvl9pPr>
              <a:defRPr sz="1725" b="0">
                <a:solidFill>
                  <a:srgbClr val="566575"/>
                </a:solidFill>
                <a:latin typeface="Times New Roman"/>
                <a:ea typeface="Times New Roman"/>
                <a:cs typeface="Times New Roman"/>
              </a:defRPr>
            </a:lvl9pPr>
          </a:lstStyle>
          <a:p xmlns:a="http://schemas.openxmlformats.org/drawingml/2006/main">
            <a:pPr>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Captura microscópica aportada como apoyo al relato del examen</a:t>
            </a:r>
          </a:p>
        </p:txBody>
      </p:sp>
      <p:sp>
        <p:nvSpPr>
          <p:cNvPr id="3" name="page-number">
            <a:extLst xmlns:a="http://schemas.openxmlformats.org/drawingml/2006/main">
              <a:ext uri="{FF2B5EF4-FFF2-40B4-BE49-F238E27FC236}">
                <a16:creationId xmlns:a16="http://schemas.microsoft.com/office/drawing/2014/main" id="{446FDE47-AC62-4901-83BE-3DDD4930B4DD}"/>
              </a:ext>
            </a:extLst>
          </p:cNvPr>
          <p:cNvSpPr>
            <a:spLocks xmlns:a="http://schemas.openxmlformats.org/drawingml/2006/main" noGrp="1"/>
          </p:cNvSpPr>
          <p:nvPr/>
        </p:nvSpPr>
        <p:spPr>
          <a:xfrm xmlns:a="http://schemas.openxmlformats.org/drawingml/2006/main">
            <a:off x="11372850" y="6334125"/>
            <a:ext cx="285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200" b="0">
                <a:solidFill>
                  <a:srgbClr val="566575"/>
                </a:solidFill>
                <a:latin typeface="Times New Roman"/>
                <a:ea typeface="Times New Roman"/>
                <a:cs typeface="Times New Roman"/>
              </a:defRPr>
            </a:defPPr>
            <a:lvl1pPr>
              <a:defRPr sz="1200" b="0">
                <a:solidFill>
                  <a:srgbClr val="566575"/>
                </a:solidFill>
                <a:latin typeface="Times New Roman"/>
                <a:ea typeface="Times New Roman"/>
                <a:cs typeface="Times New Roman"/>
              </a:defRPr>
            </a:lvl1pPr>
            <a:lvl2pPr>
              <a:defRPr sz="1200" b="0">
                <a:solidFill>
                  <a:srgbClr val="566575"/>
                </a:solidFill>
                <a:latin typeface="Times New Roman"/>
                <a:ea typeface="Times New Roman"/>
                <a:cs typeface="Times New Roman"/>
              </a:defRPr>
            </a:lvl2pPr>
            <a:lvl3pPr>
              <a:defRPr sz="1200" b="0">
                <a:solidFill>
                  <a:srgbClr val="566575"/>
                </a:solidFill>
                <a:latin typeface="Times New Roman"/>
                <a:ea typeface="Times New Roman"/>
                <a:cs typeface="Times New Roman"/>
              </a:defRPr>
            </a:lvl3pPr>
            <a:lvl4pPr>
              <a:defRPr sz="1200" b="0">
                <a:solidFill>
                  <a:srgbClr val="566575"/>
                </a:solidFill>
                <a:latin typeface="Times New Roman"/>
                <a:ea typeface="Times New Roman"/>
                <a:cs typeface="Times New Roman"/>
              </a:defRPr>
            </a:lvl4pPr>
            <a:lvl5pPr>
              <a:defRPr sz="1200" b="0">
                <a:solidFill>
                  <a:srgbClr val="566575"/>
                </a:solidFill>
                <a:latin typeface="Times New Roman"/>
                <a:ea typeface="Times New Roman"/>
                <a:cs typeface="Times New Roman"/>
              </a:defRPr>
            </a:lvl5pPr>
            <a:lvl6pPr>
              <a:defRPr sz="1200" b="0">
                <a:solidFill>
                  <a:srgbClr val="566575"/>
                </a:solidFill>
                <a:latin typeface="Times New Roman"/>
                <a:ea typeface="Times New Roman"/>
                <a:cs typeface="Times New Roman"/>
              </a:defRPr>
            </a:lvl6pPr>
            <a:lvl7pPr>
              <a:defRPr sz="1200" b="0">
                <a:solidFill>
                  <a:srgbClr val="566575"/>
                </a:solidFill>
                <a:latin typeface="Times New Roman"/>
                <a:ea typeface="Times New Roman"/>
                <a:cs typeface="Times New Roman"/>
              </a:defRPr>
            </a:lvl7pPr>
            <a:lvl8pPr>
              <a:defRPr sz="1200" b="0">
                <a:solidFill>
                  <a:srgbClr val="566575"/>
                </a:solidFill>
                <a:latin typeface="Times New Roman"/>
                <a:ea typeface="Times New Roman"/>
                <a:cs typeface="Times New Roman"/>
              </a:defRPr>
            </a:lvl8pPr>
            <a:lvl9pPr>
              <a:defRPr sz="1200" b="0">
                <a:solidFill>
                  <a:srgbClr val="566575"/>
                </a:solidFill>
                <a:latin typeface="Times New Roman"/>
                <a:ea typeface="Times New Roman"/>
                <a:cs typeface="Times New Roman"/>
              </a:defRPr>
            </a:lvl9pPr>
          </a:lstStyle>
          <a:p xmlns:a="http://schemas.openxmlformats.org/drawingml/2006/main">
            <a:pPr>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6</a:t>
            </a:r>
          </a:p>
        </p:txBody>
      </p:sp>
      <p:pic>
        <p:nvPicPr>
          <p:cNvPr id="4" name="">
            <a:extLst xmlns:a="http://schemas.openxmlformats.org/drawingml/2006/main">
              <a:ext uri="{FF2B5EF4-FFF2-40B4-BE49-F238E27FC236}">
                <a16:creationId xmlns:a16="http://schemas.microsoft.com/office/drawing/2014/main" id="{7071940D-B33D-4F8F-933B-228C549FA7F8}"/>
              </a:ext>
            </a:extLst>
          </p:cNvPr>
          <p:cNvPicPr>
            <a:picLocks xmlns:a="http://schemas.openxmlformats.org/drawingml/2006/main" noChangeAspect="1"/>
          </p:cNvPicPr>
          <p:nvPr/>
        </p:nvPicPr>
        <p:blipFill>
          <a:blip xmlns:r="http://schemas.openxmlformats.org/officeDocument/2006/relationships" xmlns:a="http://schemas.openxmlformats.org/drawingml/2006/main" r:embed="R01a6a8140caf462d"/>
          <a:srcRect xmlns:a="http://schemas.openxmlformats.org/drawingml/2006/main" l="0" t="10030" r="0" b="10030"/>
          <a:stretch xmlns:a="http://schemas.openxmlformats.org/drawingml/2006/main"/>
        </p:blipFill>
        <p:spPr>
          <a:xfrm xmlns:a="http://schemas.openxmlformats.org/drawingml/2006/main">
            <a:off x="1281113" y="1752600"/>
            <a:ext cx="2519363" cy="4476750"/>
          </a:xfrm>
          <a:prstGeom xmlns:a="http://schemas.openxmlformats.org/drawingml/2006/main" prst="rect">
            <a:avLst/>
          </a:prstGeom>
        </p:spPr>
      </p:pic>
      <p:sp>
        <p:nvSpPr>
          <p:cNvPr id="5" name="reported-title">
            <a:extLst xmlns:a="http://schemas.openxmlformats.org/drawingml/2006/main">
              <a:ext uri="{FF2B5EF4-FFF2-40B4-BE49-F238E27FC236}">
                <a16:creationId xmlns:a16="http://schemas.microsoft.com/office/drawing/2014/main" id="{A208124B-86EF-43B3-8ACC-FC40C30888B9}"/>
              </a:ext>
            </a:extLst>
          </p:cNvPr>
          <p:cNvSpPr>
            <a:spLocks xmlns:a="http://schemas.openxmlformats.org/drawingml/2006/main" noGrp="1"/>
          </p:cNvSpPr>
          <p:nvPr/>
        </p:nvSpPr>
        <p:spPr>
          <a:xfrm xmlns:a="http://schemas.openxmlformats.org/drawingml/2006/main">
            <a:off x="4953000" y="1809750"/>
            <a:ext cx="6572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250" b="1">
                <a:solidFill>
                  <a:srgbClr val="173A5E"/>
                </a:solidFill>
                <a:latin typeface="Times New Roman"/>
                <a:ea typeface="Times New Roman"/>
                <a:cs typeface="Times New Roman"/>
              </a:defRPr>
            </a:defPPr>
            <a:lvl1pPr>
              <a:defRPr sz="2250" b="1">
                <a:solidFill>
                  <a:srgbClr val="173A5E"/>
                </a:solidFill>
                <a:latin typeface="Times New Roman"/>
                <a:ea typeface="Times New Roman"/>
                <a:cs typeface="Times New Roman"/>
              </a:defRPr>
            </a:lvl1pPr>
            <a:lvl2pPr>
              <a:defRPr sz="2250" b="1">
                <a:solidFill>
                  <a:srgbClr val="173A5E"/>
                </a:solidFill>
                <a:latin typeface="Times New Roman"/>
                <a:ea typeface="Times New Roman"/>
                <a:cs typeface="Times New Roman"/>
              </a:defRPr>
            </a:lvl2pPr>
            <a:lvl3pPr>
              <a:defRPr sz="2250" b="1">
                <a:solidFill>
                  <a:srgbClr val="173A5E"/>
                </a:solidFill>
                <a:latin typeface="Times New Roman"/>
                <a:ea typeface="Times New Roman"/>
                <a:cs typeface="Times New Roman"/>
              </a:defRPr>
            </a:lvl3pPr>
            <a:lvl4pPr>
              <a:defRPr sz="2250" b="1">
                <a:solidFill>
                  <a:srgbClr val="173A5E"/>
                </a:solidFill>
                <a:latin typeface="Times New Roman"/>
                <a:ea typeface="Times New Roman"/>
                <a:cs typeface="Times New Roman"/>
              </a:defRPr>
            </a:lvl4pPr>
            <a:lvl5pPr>
              <a:defRPr sz="2250" b="1">
                <a:solidFill>
                  <a:srgbClr val="173A5E"/>
                </a:solidFill>
                <a:latin typeface="Times New Roman"/>
                <a:ea typeface="Times New Roman"/>
                <a:cs typeface="Times New Roman"/>
              </a:defRPr>
            </a:lvl5pPr>
            <a:lvl6pPr>
              <a:defRPr sz="2250" b="1">
                <a:solidFill>
                  <a:srgbClr val="173A5E"/>
                </a:solidFill>
                <a:latin typeface="Times New Roman"/>
                <a:ea typeface="Times New Roman"/>
                <a:cs typeface="Times New Roman"/>
              </a:defRPr>
            </a:lvl6pPr>
            <a:lvl7pPr>
              <a:defRPr sz="2250" b="1">
                <a:solidFill>
                  <a:srgbClr val="173A5E"/>
                </a:solidFill>
                <a:latin typeface="Times New Roman"/>
                <a:ea typeface="Times New Roman"/>
                <a:cs typeface="Times New Roman"/>
              </a:defRPr>
            </a:lvl7pPr>
            <a:lvl8pPr>
              <a:defRPr sz="2250" b="1">
                <a:solidFill>
                  <a:srgbClr val="173A5E"/>
                </a:solidFill>
                <a:latin typeface="Times New Roman"/>
                <a:ea typeface="Times New Roman"/>
                <a:cs typeface="Times New Roman"/>
              </a:defRPr>
            </a:lvl8pPr>
            <a:lvl9pPr>
              <a:defRPr sz="2250" b="1">
                <a:solidFill>
                  <a:srgbClr val="173A5E"/>
                </a:solidFill>
                <a:latin typeface="Times New Roman"/>
                <a:ea typeface="Times New Roman"/>
                <a:cs typeface="Times New Roman"/>
              </a:defRPr>
            </a:lvl9pPr>
          </a:lstStyle>
          <a:p xmlns:a="http://schemas.openxmlformats.org/drawingml/2006/main">
            <a:pPr>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Observación comunicada</a:t>
            </a:r>
          </a:p>
        </p:txBody>
      </p:sp>
      <p:sp>
        <p:nvSpPr>
          <p:cNvPr id="6" name="reported-body">
            <a:extLst xmlns:a="http://schemas.openxmlformats.org/drawingml/2006/main">
              <a:ext uri="{FF2B5EF4-FFF2-40B4-BE49-F238E27FC236}">
                <a16:creationId xmlns:a16="http://schemas.microsoft.com/office/drawing/2014/main" id="{121346BE-88C8-4C44-8FBC-5AAE53399AB4}"/>
              </a:ext>
            </a:extLst>
          </p:cNvPr>
          <p:cNvSpPr>
            <a:spLocks xmlns:a="http://schemas.openxmlformats.org/drawingml/2006/main" noGrp="1"/>
          </p:cNvSpPr>
          <p:nvPr/>
        </p:nvSpPr>
        <p:spPr>
          <a:xfrm xmlns:a="http://schemas.openxmlformats.org/drawingml/2006/main">
            <a:off x="4953000" y="2305050"/>
            <a:ext cx="6429375"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025" b="0">
                <a:solidFill>
                  <a:srgbClr val="192A40"/>
                </a:solidFill>
                <a:latin typeface="Times New Roman"/>
                <a:ea typeface="Times New Roman"/>
                <a:cs typeface="Times New Roman"/>
              </a:defRPr>
            </a:defPPr>
            <a:lvl1pPr>
              <a:defRPr sz="2025" b="0">
                <a:solidFill>
                  <a:srgbClr val="192A40"/>
                </a:solidFill>
                <a:latin typeface="Times New Roman"/>
                <a:ea typeface="Times New Roman"/>
                <a:cs typeface="Times New Roman"/>
              </a:defRPr>
            </a:lvl1pPr>
            <a:lvl2pPr>
              <a:defRPr sz="2025" b="0">
                <a:solidFill>
                  <a:srgbClr val="192A40"/>
                </a:solidFill>
                <a:latin typeface="Times New Roman"/>
                <a:ea typeface="Times New Roman"/>
                <a:cs typeface="Times New Roman"/>
              </a:defRPr>
            </a:lvl2pPr>
            <a:lvl3pPr>
              <a:defRPr sz="2025" b="0">
                <a:solidFill>
                  <a:srgbClr val="192A40"/>
                </a:solidFill>
                <a:latin typeface="Times New Roman"/>
                <a:ea typeface="Times New Roman"/>
                <a:cs typeface="Times New Roman"/>
              </a:defRPr>
            </a:lvl3pPr>
            <a:lvl4pPr>
              <a:defRPr sz="2025" b="0">
                <a:solidFill>
                  <a:srgbClr val="192A40"/>
                </a:solidFill>
                <a:latin typeface="Times New Roman"/>
                <a:ea typeface="Times New Roman"/>
                <a:cs typeface="Times New Roman"/>
              </a:defRPr>
            </a:lvl4pPr>
            <a:lvl5pPr>
              <a:defRPr sz="2025" b="0">
                <a:solidFill>
                  <a:srgbClr val="192A40"/>
                </a:solidFill>
                <a:latin typeface="Times New Roman"/>
                <a:ea typeface="Times New Roman"/>
                <a:cs typeface="Times New Roman"/>
              </a:defRPr>
            </a:lvl5pPr>
            <a:lvl6pPr>
              <a:defRPr sz="2025" b="0">
                <a:solidFill>
                  <a:srgbClr val="192A40"/>
                </a:solidFill>
                <a:latin typeface="Times New Roman"/>
                <a:ea typeface="Times New Roman"/>
                <a:cs typeface="Times New Roman"/>
              </a:defRPr>
            </a:lvl6pPr>
            <a:lvl7pPr>
              <a:defRPr sz="2025" b="0">
                <a:solidFill>
                  <a:srgbClr val="192A40"/>
                </a:solidFill>
                <a:latin typeface="Times New Roman"/>
                <a:ea typeface="Times New Roman"/>
                <a:cs typeface="Times New Roman"/>
              </a:defRPr>
            </a:lvl7pPr>
            <a:lvl8pPr>
              <a:defRPr sz="2025" b="0">
                <a:solidFill>
                  <a:srgbClr val="192A40"/>
                </a:solidFill>
                <a:latin typeface="Times New Roman"/>
                <a:ea typeface="Times New Roman"/>
                <a:cs typeface="Times New Roman"/>
              </a:defRPr>
            </a:lvl8pPr>
            <a:lvl9pPr>
              <a:defRPr sz="2025" b="0">
                <a:solidFill>
                  <a:srgbClr val="192A40"/>
                </a:solidFill>
                <a:latin typeface="Times New Roman"/>
                <a:ea typeface="Times New Roman"/>
                <a:cs typeface="Times New Roman"/>
              </a:defRPr>
            </a:lvl9pPr>
          </a:lstStyle>
          <a:p xmlns:a="http://schemas.openxmlformats.org/drawingml/2006/main">
            <a:pPr>
              <a:defRPr sz="2025" b="0">
                <a:solidFill>
                  <a:srgbClr val="192A40"/>
                </a:solidFill>
                <a:latin typeface="Times New Roman"/>
                <a:ea typeface="Times New Roman"/>
                <a:cs typeface="Times New Roman"/>
              </a:defRPr>
            </a:pPr>
            <a:r>
              <a:rPr sz="2025" b="0">
                <a:solidFill>
                  <a:srgbClr val="192A40"/>
                </a:solidFill>
                <a:latin typeface="Times New Roman"/>
                <a:ea typeface="Times New Roman"/>
                <a:cs typeface="Times New Roman"/>
              </a:rPr>
              <a:t>En el copro se reportaron protozoarios móviles, descritos como pequeños bastones con flagelo.</a:t>
            </a:r>
          </a:p>
        </p:txBody>
      </p:sp>
      <p:sp>
        <p:nvSpPr>
          <p:cNvPr id="7" name="interpretation-title">
            <a:extLst xmlns:a="http://schemas.openxmlformats.org/drawingml/2006/main">
              <a:ext uri="{FF2B5EF4-FFF2-40B4-BE49-F238E27FC236}">
                <a16:creationId xmlns:a16="http://schemas.microsoft.com/office/drawing/2014/main" id="{522A102A-BF79-4791-A76C-2DF3BC808160}"/>
              </a:ext>
            </a:extLst>
          </p:cNvPr>
          <p:cNvSpPr>
            <a:spLocks xmlns:a="http://schemas.openxmlformats.org/drawingml/2006/main" noGrp="1"/>
          </p:cNvSpPr>
          <p:nvPr/>
        </p:nvSpPr>
        <p:spPr>
          <a:xfrm xmlns:a="http://schemas.openxmlformats.org/drawingml/2006/main">
            <a:off x="4953000" y="3438525"/>
            <a:ext cx="6572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250" b="1">
                <a:solidFill>
                  <a:srgbClr val="173A5E"/>
                </a:solidFill>
                <a:latin typeface="Times New Roman"/>
                <a:ea typeface="Times New Roman"/>
                <a:cs typeface="Times New Roman"/>
              </a:defRPr>
            </a:defPPr>
            <a:lvl1pPr>
              <a:defRPr sz="2250" b="1">
                <a:solidFill>
                  <a:srgbClr val="173A5E"/>
                </a:solidFill>
                <a:latin typeface="Times New Roman"/>
                <a:ea typeface="Times New Roman"/>
                <a:cs typeface="Times New Roman"/>
              </a:defRPr>
            </a:lvl1pPr>
            <a:lvl2pPr>
              <a:defRPr sz="2250" b="1">
                <a:solidFill>
                  <a:srgbClr val="173A5E"/>
                </a:solidFill>
                <a:latin typeface="Times New Roman"/>
                <a:ea typeface="Times New Roman"/>
                <a:cs typeface="Times New Roman"/>
              </a:defRPr>
            </a:lvl2pPr>
            <a:lvl3pPr>
              <a:defRPr sz="2250" b="1">
                <a:solidFill>
                  <a:srgbClr val="173A5E"/>
                </a:solidFill>
                <a:latin typeface="Times New Roman"/>
                <a:ea typeface="Times New Roman"/>
                <a:cs typeface="Times New Roman"/>
              </a:defRPr>
            </a:lvl3pPr>
            <a:lvl4pPr>
              <a:defRPr sz="2250" b="1">
                <a:solidFill>
                  <a:srgbClr val="173A5E"/>
                </a:solidFill>
                <a:latin typeface="Times New Roman"/>
                <a:ea typeface="Times New Roman"/>
                <a:cs typeface="Times New Roman"/>
              </a:defRPr>
            </a:lvl4pPr>
            <a:lvl5pPr>
              <a:defRPr sz="2250" b="1">
                <a:solidFill>
                  <a:srgbClr val="173A5E"/>
                </a:solidFill>
                <a:latin typeface="Times New Roman"/>
                <a:ea typeface="Times New Roman"/>
                <a:cs typeface="Times New Roman"/>
              </a:defRPr>
            </a:lvl5pPr>
            <a:lvl6pPr>
              <a:defRPr sz="2250" b="1">
                <a:solidFill>
                  <a:srgbClr val="173A5E"/>
                </a:solidFill>
                <a:latin typeface="Times New Roman"/>
                <a:ea typeface="Times New Roman"/>
                <a:cs typeface="Times New Roman"/>
              </a:defRPr>
            </a:lvl6pPr>
            <a:lvl7pPr>
              <a:defRPr sz="2250" b="1">
                <a:solidFill>
                  <a:srgbClr val="173A5E"/>
                </a:solidFill>
                <a:latin typeface="Times New Roman"/>
                <a:ea typeface="Times New Roman"/>
                <a:cs typeface="Times New Roman"/>
              </a:defRPr>
            </a:lvl7pPr>
            <a:lvl8pPr>
              <a:defRPr sz="2250" b="1">
                <a:solidFill>
                  <a:srgbClr val="173A5E"/>
                </a:solidFill>
                <a:latin typeface="Times New Roman"/>
                <a:ea typeface="Times New Roman"/>
                <a:cs typeface="Times New Roman"/>
              </a:defRPr>
            </a:lvl8pPr>
            <a:lvl9pPr>
              <a:defRPr sz="2250" b="1">
                <a:solidFill>
                  <a:srgbClr val="173A5E"/>
                </a:solidFill>
                <a:latin typeface="Times New Roman"/>
                <a:ea typeface="Times New Roman"/>
                <a:cs typeface="Times New Roman"/>
              </a:defRPr>
            </a:lvl9pPr>
          </a:lstStyle>
          <a:p xmlns:a="http://schemas.openxmlformats.org/drawingml/2006/main">
            <a:pPr>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Interpretación del caso</a:t>
            </a:r>
          </a:p>
        </p:txBody>
      </p:sp>
      <p:sp>
        <p:nvSpPr>
          <p:cNvPr id="8" name="interpretation-body">
            <a:extLst xmlns:a="http://schemas.openxmlformats.org/drawingml/2006/main">
              <a:ext uri="{FF2B5EF4-FFF2-40B4-BE49-F238E27FC236}">
                <a16:creationId xmlns:a16="http://schemas.microsoft.com/office/drawing/2014/main" id="{1417ABC2-C2FF-4491-A0FD-771EC4D9888E}"/>
              </a:ext>
            </a:extLst>
          </p:cNvPr>
          <p:cNvSpPr>
            <a:spLocks xmlns:a="http://schemas.openxmlformats.org/drawingml/2006/main" noGrp="1"/>
          </p:cNvSpPr>
          <p:nvPr/>
        </p:nvSpPr>
        <p:spPr>
          <a:xfrm xmlns:a="http://schemas.openxmlformats.org/drawingml/2006/main">
            <a:off x="4953000" y="3943350"/>
            <a:ext cx="6429375" cy="1304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025" b="0">
                <a:solidFill>
                  <a:srgbClr val="192A40"/>
                </a:solidFill>
                <a:latin typeface="Times New Roman"/>
                <a:ea typeface="Times New Roman"/>
                <a:cs typeface="Times New Roman"/>
              </a:defRPr>
            </a:defPPr>
            <a:lvl1pPr>
              <a:defRPr sz="2025" b="0">
                <a:solidFill>
                  <a:srgbClr val="192A40"/>
                </a:solidFill>
                <a:latin typeface="Times New Roman"/>
                <a:ea typeface="Times New Roman"/>
                <a:cs typeface="Times New Roman"/>
              </a:defRPr>
            </a:lvl1pPr>
            <a:lvl2pPr>
              <a:defRPr sz="2025" b="0">
                <a:solidFill>
                  <a:srgbClr val="192A40"/>
                </a:solidFill>
                <a:latin typeface="Times New Roman"/>
                <a:ea typeface="Times New Roman"/>
                <a:cs typeface="Times New Roman"/>
              </a:defRPr>
            </a:lvl2pPr>
            <a:lvl3pPr>
              <a:defRPr sz="2025" b="0">
                <a:solidFill>
                  <a:srgbClr val="192A40"/>
                </a:solidFill>
                <a:latin typeface="Times New Roman"/>
                <a:ea typeface="Times New Roman"/>
                <a:cs typeface="Times New Roman"/>
              </a:defRPr>
            </a:lvl3pPr>
            <a:lvl4pPr>
              <a:defRPr sz="2025" b="0">
                <a:solidFill>
                  <a:srgbClr val="192A40"/>
                </a:solidFill>
                <a:latin typeface="Times New Roman"/>
                <a:ea typeface="Times New Roman"/>
                <a:cs typeface="Times New Roman"/>
              </a:defRPr>
            </a:lvl4pPr>
            <a:lvl5pPr>
              <a:defRPr sz="2025" b="0">
                <a:solidFill>
                  <a:srgbClr val="192A40"/>
                </a:solidFill>
                <a:latin typeface="Times New Roman"/>
                <a:ea typeface="Times New Roman"/>
                <a:cs typeface="Times New Roman"/>
              </a:defRPr>
            </a:lvl5pPr>
            <a:lvl6pPr>
              <a:defRPr sz="2025" b="0">
                <a:solidFill>
                  <a:srgbClr val="192A40"/>
                </a:solidFill>
                <a:latin typeface="Times New Roman"/>
                <a:ea typeface="Times New Roman"/>
                <a:cs typeface="Times New Roman"/>
              </a:defRPr>
            </a:lvl6pPr>
            <a:lvl7pPr>
              <a:defRPr sz="2025" b="0">
                <a:solidFill>
                  <a:srgbClr val="192A40"/>
                </a:solidFill>
                <a:latin typeface="Times New Roman"/>
                <a:ea typeface="Times New Roman"/>
                <a:cs typeface="Times New Roman"/>
              </a:defRPr>
            </a:lvl7pPr>
            <a:lvl8pPr>
              <a:defRPr sz="2025" b="0">
                <a:solidFill>
                  <a:srgbClr val="192A40"/>
                </a:solidFill>
                <a:latin typeface="Times New Roman"/>
                <a:ea typeface="Times New Roman"/>
                <a:cs typeface="Times New Roman"/>
              </a:defRPr>
            </a:lvl8pPr>
            <a:lvl9pPr>
              <a:defRPr sz="2025" b="0">
                <a:solidFill>
                  <a:srgbClr val="192A40"/>
                </a:solidFill>
                <a:latin typeface="Times New Roman"/>
                <a:ea typeface="Times New Roman"/>
                <a:cs typeface="Times New Roman"/>
              </a:defRPr>
            </a:lvl9pPr>
          </a:lstStyle>
          <a:p xmlns:a="http://schemas.openxmlformats.org/drawingml/2006/main">
            <a:pPr>
              <a:defRPr sz="2025" b="0">
                <a:solidFill>
                  <a:srgbClr val="192A40"/>
                </a:solidFill>
                <a:latin typeface="Times New Roman"/>
                <a:ea typeface="Times New Roman"/>
                <a:cs typeface="Times New Roman"/>
              </a:defRPr>
            </a:pPr>
            <a:r>
              <a:rPr sz="2025" b="0">
                <a:solidFill>
                  <a:srgbClr val="192A40"/>
                </a:solidFill>
                <a:latin typeface="Times New Roman"/>
                <a:ea typeface="Times New Roman"/>
                <a:cs typeface="Times New Roman"/>
              </a:rPr>
              <a:t>La descripción orienta a protozoosis intestinal presuntiva. La captura estática no documenta movilidad ni permite identificar aquí una especie.</a:t>
            </a:r>
          </a:p>
        </p:txBody>
      </p:sp>
      <p:sp>
        <p:nvSpPr>
          <p:cNvPr id="9" name="limit">
            <a:extLst xmlns:a="http://schemas.openxmlformats.org/drawingml/2006/main">
              <a:ext uri="{FF2B5EF4-FFF2-40B4-BE49-F238E27FC236}">
                <a16:creationId xmlns:a16="http://schemas.microsoft.com/office/drawing/2014/main" id="{88C0AD58-937D-4A3C-9B78-6DD2F225925A}"/>
              </a:ext>
            </a:extLst>
          </p:cNvPr>
          <p:cNvSpPr>
            <a:spLocks xmlns:a="http://schemas.openxmlformats.org/drawingml/2006/main" noGrp="1"/>
          </p:cNvSpPr>
          <p:nvPr/>
        </p:nvSpPr>
        <p:spPr>
          <a:xfrm xmlns:a="http://schemas.openxmlformats.org/drawingml/2006/main">
            <a:off x="4953000" y="5419725"/>
            <a:ext cx="642937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AD4A2D"/>
                </a:solidFill>
                <a:latin typeface="Times New Roman"/>
                <a:ea typeface="Times New Roman"/>
                <a:cs typeface="Times New Roman"/>
              </a:defRPr>
            </a:defPPr>
            <a:lvl1pPr>
              <a:defRPr sz="1950" b="1">
                <a:solidFill>
                  <a:srgbClr val="AD4A2D"/>
                </a:solidFill>
                <a:latin typeface="Times New Roman"/>
                <a:ea typeface="Times New Roman"/>
                <a:cs typeface="Times New Roman"/>
              </a:defRPr>
            </a:lvl1pPr>
            <a:lvl2pPr>
              <a:defRPr sz="1950" b="1">
                <a:solidFill>
                  <a:srgbClr val="AD4A2D"/>
                </a:solidFill>
                <a:latin typeface="Times New Roman"/>
                <a:ea typeface="Times New Roman"/>
                <a:cs typeface="Times New Roman"/>
              </a:defRPr>
            </a:lvl2pPr>
            <a:lvl3pPr>
              <a:defRPr sz="1950" b="1">
                <a:solidFill>
                  <a:srgbClr val="AD4A2D"/>
                </a:solidFill>
                <a:latin typeface="Times New Roman"/>
                <a:ea typeface="Times New Roman"/>
                <a:cs typeface="Times New Roman"/>
              </a:defRPr>
            </a:lvl3pPr>
            <a:lvl4pPr>
              <a:defRPr sz="1950" b="1">
                <a:solidFill>
                  <a:srgbClr val="AD4A2D"/>
                </a:solidFill>
                <a:latin typeface="Times New Roman"/>
                <a:ea typeface="Times New Roman"/>
                <a:cs typeface="Times New Roman"/>
              </a:defRPr>
            </a:lvl4pPr>
            <a:lvl5pPr>
              <a:defRPr sz="1950" b="1">
                <a:solidFill>
                  <a:srgbClr val="AD4A2D"/>
                </a:solidFill>
                <a:latin typeface="Times New Roman"/>
                <a:ea typeface="Times New Roman"/>
                <a:cs typeface="Times New Roman"/>
              </a:defRPr>
            </a:lvl5pPr>
            <a:lvl6pPr>
              <a:defRPr sz="1950" b="1">
                <a:solidFill>
                  <a:srgbClr val="AD4A2D"/>
                </a:solidFill>
                <a:latin typeface="Times New Roman"/>
                <a:ea typeface="Times New Roman"/>
                <a:cs typeface="Times New Roman"/>
              </a:defRPr>
            </a:lvl6pPr>
            <a:lvl7pPr>
              <a:defRPr sz="1950" b="1">
                <a:solidFill>
                  <a:srgbClr val="AD4A2D"/>
                </a:solidFill>
                <a:latin typeface="Times New Roman"/>
                <a:ea typeface="Times New Roman"/>
                <a:cs typeface="Times New Roman"/>
              </a:defRPr>
            </a:lvl7pPr>
            <a:lvl8pPr>
              <a:defRPr sz="1950" b="1">
                <a:solidFill>
                  <a:srgbClr val="AD4A2D"/>
                </a:solidFill>
                <a:latin typeface="Times New Roman"/>
                <a:ea typeface="Times New Roman"/>
                <a:cs typeface="Times New Roman"/>
              </a:defRPr>
            </a:lvl8pPr>
            <a:lvl9pPr>
              <a:defRPr sz="1950" b="1">
                <a:solidFill>
                  <a:srgbClr val="AD4A2D"/>
                </a:solidFill>
                <a:latin typeface="Times New Roman"/>
                <a:ea typeface="Times New Roman"/>
                <a:cs typeface="Times New Roman"/>
              </a:defRPr>
            </a:lvl9pPr>
          </a:lstStyle>
          <a:p xmlns:a="http://schemas.openxmlformats.org/drawingml/2006/main">
            <a:pPr>
              <a:defRPr sz="1950" b="1">
                <a:solidFill>
                  <a:srgbClr val="AD4A2D"/>
                </a:solidFill>
                <a:latin typeface="Times New Roman"/>
                <a:ea typeface="Times New Roman"/>
                <a:cs typeface="Times New Roman"/>
              </a:defRPr>
            </a:pPr>
            <a:r>
              <a:rPr sz="1950" b="1">
                <a:solidFill>
                  <a:srgbClr val="AD4A2D"/>
                </a:solidFill>
                <a:latin typeface="Times New Roman"/>
                <a:ea typeface="Times New Roman"/>
                <a:cs typeface="Times New Roman"/>
              </a:rPr>
              <a:t>Giardia permanece como diagnóstico diferencial, sin confirmación.</a:t>
            </a:r>
          </a:p>
        </p:txBody>
      </p:sp>
      <p:sp>
        <p:nvSpPr>
          <p:cNvPr id="10" name="source">
            <a:extLst xmlns:a="http://schemas.openxmlformats.org/drawingml/2006/main">
              <a:ext uri="{FF2B5EF4-FFF2-40B4-BE49-F238E27FC236}">
                <a16:creationId xmlns:a16="http://schemas.microsoft.com/office/drawing/2014/main" id="{761154AA-8A7B-4F11-ACD8-9C8CCAC59AAA}"/>
              </a:ext>
            </a:extLst>
          </p:cNvPr>
          <p:cNvSpPr>
            <a:spLocks xmlns:a="http://schemas.openxmlformats.org/drawingml/2006/main" noGrp="1"/>
          </p:cNvSpPr>
          <p:nvPr/>
        </p:nvSpPr>
        <p:spPr>
          <a:xfrm xmlns:a="http://schemas.openxmlformats.org/drawingml/2006/main">
            <a:off x="628650" y="6429375"/>
            <a:ext cx="10382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275" b="0">
                <a:solidFill>
                  <a:srgbClr val="566575"/>
                </a:solidFill>
                <a:latin typeface="Times New Roman"/>
                <a:ea typeface="Times New Roman"/>
                <a:cs typeface="Times New Roman"/>
              </a:defRPr>
            </a:defPPr>
            <a:lvl1pPr>
              <a:defRPr sz="1275" b="0">
                <a:solidFill>
                  <a:srgbClr val="566575"/>
                </a:solidFill>
                <a:latin typeface="Times New Roman"/>
                <a:ea typeface="Times New Roman"/>
                <a:cs typeface="Times New Roman"/>
              </a:defRPr>
            </a:lvl1pPr>
            <a:lvl2pPr>
              <a:defRPr sz="1275" b="0">
                <a:solidFill>
                  <a:srgbClr val="566575"/>
                </a:solidFill>
                <a:latin typeface="Times New Roman"/>
                <a:ea typeface="Times New Roman"/>
                <a:cs typeface="Times New Roman"/>
              </a:defRPr>
            </a:lvl2pPr>
            <a:lvl3pPr>
              <a:defRPr sz="1275" b="0">
                <a:solidFill>
                  <a:srgbClr val="566575"/>
                </a:solidFill>
                <a:latin typeface="Times New Roman"/>
                <a:ea typeface="Times New Roman"/>
                <a:cs typeface="Times New Roman"/>
              </a:defRPr>
            </a:lvl3pPr>
            <a:lvl4pPr>
              <a:defRPr sz="1275" b="0">
                <a:solidFill>
                  <a:srgbClr val="566575"/>
                </a:solidFill>
                <a:latin typeface="Times New Roman"/>
                <a:ea typeface="Times New Roman"/>
                <a:cs typeface="Times New Roman"/>
              </a:defRPr>
            </a:lvl4pPr>
            <a:lvl5pPr>
              <a:defRPr sz="1275" b="0">
                <a:solidFill>
                  <a:srgbClr val="566575"/>
                </a:solidFill>
                <a:latin typeface="Times New Roman"/>
                <a:ea typeface="Times New Roman"/>
                <a:cs typeface="Times New Roman"/>
              </a:defRPr>
            </a:lvl5pPr>
            <a:lvl6pPr>
              <a:defRPr sz="1275" b="0">
                <a:solidFill>
                  <a:srgbClr val="566575"/>
                </a:solidFill>
                <a:latin typeface="Times New Roman"/>
                <a:ea typeface="Times New Roman"/>
                <a:cs typeface="Times New Roman"/>
              </a:defRPr>
            </a:lvl6pPr>
            <a:lvl7pPr>
              <a:defRPr sz="1275" b="0">
                <a:solidFill>
                  <a:srgbClr val="566575"/>
                </a:solidFill>
                <a:latin typeface="Times New Roman"/>
                <a:ea typeface="Times New Roman"/>
                <a:cs typeface="Times New Roman"/>
              </a:defRPr>
            </a:lvl7pPr>
            <a:lvl8pPr>
              <a:defRPr sz="1275" b="0">
                <a:solidFill>
                  <a:srgbClr val="566575"/>
                </a:solidFill>
                <a:latin typeface="Times New Roman"/>
                <a:ea typeface="Times New Roman"/>
                <a:cs typeface="Times New Roman"/>
              </a:defRPr>
            </a:lvl8pPr>
            <a:lvl9pPr>
              <a:defRPr sz="1275" b="0">
                <a:solidFill>
                  <a:srgbClr val="566575"/>
                </a:solidFill>
                <a:latin typeface="Times New Roman"/>
                <a:ea typeface="Times New Roman"/>
                <a:cs typeface="Times New Roman"/>
              </a:defRPr>
            </a:lvl9pPr>
          </a:lstStyle>
          <a:p xmlns:a="http://schemas.openxmlformats.org/drawingml/2006/main">
            <a:pPr>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 captura y relato del tutor. Marco diagnóstico (4).</a:t>
            </a:r>
          </a:p>
        </p:txBody>
      </p:sp>
    </p:spTree>
    <p:extLst>
      <p:ext uri="{BB962C8B-B14F-4D97-AF65-F5344CB8AC3E}">
        <p14:creationId xmlns:p14="http://schemas.microsoft.com/office/powerpoint/2010/main" val="119115416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35">
            <a:extLst xmlns:a="http://schemas.openxmlformats.org/drawingml/2006/main">
              <a:ext uri="{FF2B5EF4-FFF2-40B4-BE49-F238E27FC236}">
                <a16:creationId xmlns:a16="http://schemas.microsoft.com/office/drawing/2014/main" id="{DD870844-AC32-454F-98C8-57F485CD24B4}"/>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Tratamiento comunicado</a:t>
            </a:r>
          </a:p>
        </p:txBody>
      </p:sp>
      <p:sp>
        <p:nvSpPr>
          <p:cNvPr id="2" name="text-36">
            <a:extLst xmlns:a="http://schemas.openxmlformats.org/drawingml/2006/main">
              <a:ext uri="{FF2B5EF4-FFF2-40B4-BE49-F238E27FC236}">
                <a16:creationId xmlns:a16="http://schemas.microsoft.com/office/drawing/2014/main" id="{9F4D8C2A-69F1-46E0-87DF-C64EDE0AEF37}"/>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La pauta reportada se conserva separada del cálculo académico</a:t>
            </a:r>
          </a:p>
        </p:txBody>
      </p:sp>
      <p:sp>
        <p:nvSpPr>
          <p:cNvPr id="3" name="text-37">
            <a:extLst xmlns:a="http://schemas.openxmlformats.org/drawingml/2006/main">
              <a:ext uri="{FF2B5EF4-FFF2-40B4-BE49-F238E27FC236}">
                <a16:creationId xmlns:a16="http://schemas.microsoft.com/office/drawing/2014/main" id="{4F5C00CC-1C22-4ABE-8218-BA888D1D40F0}"/>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7</a:t>
            </a:r>
          </a:p>
        </p:txBody>
      </p:sp>
      <p:graphicFrame>
        <p:nvGraphicFramePr>
          <p:cNvPr id="4" name="">
            <a:extLst xmlns:a="http://schemas.openxmlformats.org/drawingml/2006/main">
              <a:ext uri="{FF2B5EF4-FFF2-40B4-BE49-F238E27FC236}">
                <a16:creationId xmlns:a16="http://schemas.microsoft.com/office/drawing/2014/main" id="{C2964C62-7B60-48ED-AD5B-1EE672DF54CE}"/>
              </a:ext>
            </a:extLst>
          </p:cNvPr>
          <p:cNvGraphicFramePr/>
          <p:nvPr/>
        </p:nvGraphicFramePr>
        <p:xfrm>
          <a:off xmlns:a="http://schemas.openxmlformats.org/drawingml/2006/main" x="628650" y="1857375"/>
          <a:ext xmlns:a="http://schemas.openxmlformats.org/drawingml/2006/main" cx="10934700" cy="3143250"/>
        </p:xfrm>
        <a:graphic xmlns:a="http://schemas.openxmlformats.org/drawingml/2006/main">
          <a:graphicData uri="http://schemas.openxmlformats.org/drawingml/2006/table">
            <a:tbl>
              <a:tblPr/>
              <a:tblGrid>
                <a:gridCol w="2238375"/>
                <a:gridCol w="5953125"/>
                <a:gridCol w="2743200"/>
              </a:tblGrid>
              <a:tr h="628650">
                <a:tc>
                  <a:txBody>
                    <a:bodyPr lIns="95250" tIns="95250" rIns="95250" bIns="95250"/>
                    <a:lstStyle/>
                    <a:p>
                      <a:r>
                        <a:rPr sz="1875" b="1">
                          <a:solidFill>
                            <a:srgbClr val="FFFFFF"/>
                          </a:solidFill>
                          <a:latin typeface="Times New Roman"/>
                          <a:ea typeface="Times New Roman"/>
                          <a:cs typeface="Times New Roman"/>
                        </a:rPr>
                        <a:t>Producto</a:t>
                      </a:r>
                    </a:p>
                  </a:txBody>
                  <a:tcPr marL="91440" marR="91440" marT="45720" marB="45720" anchor="ctr">
                    <a:lnL w="9525">
                      <a:solidFill>
                        <a:srgbClr val="D6DEE5"/>
                      </a:solidFill>
                      <a:prstDash val="solid"/>
                    </a:lnL>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Pauta reportada</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Periodo referido</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r>
              <a:tr h="628650">
                <a:tc>
                  <a:txBody>
                    <a:bodyPr lIns="95250" tIns="95250" rIns="95250" bIns="95250"/>
                    <a:lstStyle/>
                    <a:p>
                      <a:r>
                        <a:rPr sz="1875" b="0">
                          <a:solidFill>
                            <a:srgbClr val="15253A"/>
                          </a:solidFill>
                          <a:latin typeface="Times New Roman"/>
                          <a:ea typeface="Times New Roman"/>
                          <a:cs typeface="Times New Roman"/>
                        </a:rPr>
                        <a:t>Relámpago</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4,32 mL VO administrados</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02 de octubre</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628650">
                <a:tc>
                  <a:txBody>
                    <a:bodyPr lIns="95250" tIns="95250" rIns="95250" bIns="95250"/>
                    <a:lstStyle/>
                    <a:p>
                      <a:r>
                        <a:rPr sz="1875" b="0">
                          <a:solidFill>
                            <a:srgbClr val="15253A"/>
                          </a:solidFill>
                          <a:latin typeface="Times New Roman"/>
                          <a:ea typeface="Times New Roman"/>
                          <a:cs typeface="Times New Roman"/>
                        </a:rPr>
                        <a:t>Bactrivet</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3 mL VO cada 12 h durante 14 días</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Inicio: 03 de octubre</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r h="628650">
                <a:tc>
                  <a:txBody>
                    <a:bodyPr lIns="95250" tIns="95250" rIns="95250" bIns="95250"/>
                    <a:lstStyle/>
                    <a:p>
                      <a:r>
                        <a:rPr sz="1875" b="0">
                          <a:solidFill>
                            <a:srgbClr val="15253A"/>
                          </a:solidFill>
                          <a:latin typeface="Times New Roman"/>
                          <a:ea typeface="Times New Roman"/>
                          <a:cs typeface="Times New Roman"/>
                        </a:rPr>
                        <a:t>Metronidazol</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1 tableta VO cada 24 h durante 7 días</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03–09 de octubre</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628650">
                <a:tc>
                  <a:txBody>
                    <a:bodyPr lIns="95250" tIns="95250" rIns="95250" bIns="95250"/>
                    <a:lstStyle/>
                    <a:p>
                      <a:r>
                        <a:rPr sz="1875" b="0">
                          <a:solidFill>
                            <a:srgbClr val="15253A"/>
                          </a:solidFill>
                          <a:latin typeface="Times New Roman"/>
                          <a:ea typeface="Times New Roman"/>
                          <a:cs typeface="Times New Roman"/>
                        </a:rPr>
                        <a:t>Apetomax</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7 mL VO cada 24 h durante 5 días</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03–07 de octubre</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bl>
          </a:graphicData>
        </a:graphic>
      </p:graphicFrame>
      <p:sp>
        <p:nvSpPr>
          <p:cNvPr id="5" name="text-38">
            <a:extLst xmlns:a="http://schemas.openxmlformats.org/drawingml/2006/main">
              <a:ext uri="{FF2B5EF4-FFF2-40B4-BE49-F238E27FC236}">
                <a16:creationId xmlns:a16="http://schemas.microsoft.com/office/drawing/2014/main" id="{9516EF4B-0805-4465-A124-356F377E8EC2}"/>
              </a:ext>
            </a:extLst>
          </p:cNvPr>
          <p:cNvSpPr>
            <a:spLocks xmlns:a="http://schemas.openxmlformats.org/drawingml/2006/main" noGrp="1"/>
          </p:cNvSpPr>
          <p:nvPr/>
        </p:nvSpPr>
        <p:spPr>
          <a:xfrm xmlns:a="http://schemas.openxmlformats.org/drawingml/2006/main">
            <a:off x="628650" y="5381625"/>
            <a:ext cx="10858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00" b="1">
                <a:solidFill>
                  <a:srgbClr val="226C9C"/>
                </a:solidFill>
                <a:latin typeface="Times New Roman"/>
                <a:ea typeface="Times New Roman"/>
                <a:cs typeface="Times New Roman"/>
              </a:defRPr>
            </a:defPPr>
            <a:lvl1pPr algn="l">
              <a:buNone/>
              <a:defRPr sz="2175" b="1">
                <a:solidFill>
                  <a:srgbClr val="226C9C"/>
                </a:solidFill>
                <a:latin typeface="Times New Roman"/>
                <a:ea typeface="Times New Roman"/>
                <a:cs typeface="Times New Roman"/>
              </a:defRPr>
            </a:lvl1pPr>
            <a:lvl2pPr algn="l">
              <a:buNone/>
              <a:defRPr sz="2175" b="1">
                <a:solidFill>
                  <a:srgbClr val="226C9C"/>
                </a:solidFill>
                <a:latin typeface="Times New Roman"/>
                <a:ea typeface="Times New Roman"/>
                <a:cs typeface="Times New Roman"/>
              </a:defRPr>
            </a:lvl2pPr>
            <a:lvl3pPr algn="l">
              <a:buNone/>
              <a:defRPr sz="2175" b="1">
                <a:solidFill>
                  <a:srgbClr val="226C9C"/>
                </a:solidFill>
                <a:latin typeface="Times New Roman"/>
                <a:ea typeface="Times New Roman"/>
                <a:cs typeface="Times New Roman"/>
              </a:defRPr>
            </a:lvl3pPr>
            <a:lvl4pPr algn="l">
              <a:buNone/>
              <a:defRPr sz="2175" b="1">
                <a:solidFill>
                  <a:srgbClr val="226C9C"/>
                </a:solidFill>
                <a:latin typeface="Times New Roman"/>
                <a:ea typeface="Times New Roman"/>
                <a:cs typeface="Times New Roman"/>
              </a:defRPr>
            </a:lvl4pPr>
            <a:lvl5pPr algn="l">
              <a:buNone/>
              <a:defRPr sz="2175" b="1">
                <a:solidFill>
                  <a:srgbClr val="226C9C"/>
                </a:solidFill>
                <a:latin typeface="Times New Roman"/>
                <a:ea typeface="Times New Roman"/>
                <a:cs typeface="Times New Roman"/>
              </a:defRPr>
            </a:lvl5pPr>
            <a:lvl6pPr algn="l">
              <a:buNone/>
              <a:defRPr sz="2175" b="1">
                <a:solidFill>
                  <a:srgbClr val="226C9C"/>
                </a:solidFill>
                <a:latin typeface="Times New Roman"/>
                <a:ea typeface="Times New Roman"/>
                <a:cs typeface="Times New Roman"/>
              </a:defRPr>
            </a:lvl6pPr>
            <a:lvl7pPr algn="l">
              <a:buNone/>
              <a:defRPr sz="2175" b="1">
                <a:solidFill>
                  <a:srgbClr val="226C9C"/>
                </a:solidFill>
                <a:latin typeface="Times New Roman"/>
                <a:ea typeface="Times New Roman"/>
                <a:cs typeface="Times New Roman"/>
              </a:defRPr>
            </a:lvl7pPr>
            <a:lvl8pPr algn="l">
              <a:buNone/>
              <a:defRPr sz="2175" b="1">
                <a:solidFill>
                  <a:srgbClr val="226C9C"/>
                </a:solidFill>
                <a:latin typeface="Times New Roman"/>
                <a:ea typeface="Times New Roman"/>
                <a:cs typeface="Times New Roman"/>
              </a:defRPr>
            </a:lvl8pPr>
            <a:lvl9pPr algn="l">
              <a:buNone/>
              <a:defRPr sz="2175" b="1">
                <a:solidFill>
                  <a:srgbClr val="226C9C"/>
                </a:solidFill>
                <a:latin typeface="Times New Roman"/>
                <a:ea typeface="Times New Roman"/>
                <a:cs typeface="Times New Roman"/>
              </a:defRPr>
            </a:lvl9pPr>
          </a:lstStyle>
          <a:p xmlns:a="http://schemas.openxmlformats.org/drawingml/2006/main">
            <a:pPr algn="l">
              <a:buNone/>
              <a:defRPr sz="2175" b="1">
                <a:solidFill>
                  <a:srgbClr val="226C9C"/>
                </a:solidFill>
                <a:latin typeface="Times New Roman"/>
                <a:ea typeface="Times New Roman"/>
                <a:cs typeface="Times New Roman"/>
              </a:defRPr>
            </a:pPr>
            <a:r>
              <a:rPr sz="2100" b="1">
                <a:solidFill>
                  <a:srgbClr val="226C9C"/>
                </a:solidFill>
                <a:latin typeface="Times New Roman"/>
                <a:ea typeface="Times New Roman"/>
                <a:cs typeface="Times New Roman"/>
              </a:rPr>
              <a:t>Control final referido: 15/10/2026. Peso: 22,00 kg.</a:t>
            </a:r>
          </a:p>
        </p:txBody>
      </p:sp>
    </p:spTree>
    <p:extLst>
      <p:ext uri="{BB962C8B-B14F-4D97-AF65-F5344CB8AC3E}">
        <p14:creationId xmlns:p14="http://schemas.microsoft.com/office/powerpoint/2010/main" val="662736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0" name="">
            <a:extLst xmlns:a="http://schemas.openxmlformats.org/drawingml/2006/main">
              <a:ext uri="{FF2B5EF4-FFF2-40B4-BE49-F238E27FC236}">
                <a16:creationId xmlns:a16="http://schemas.microsoft.com/office/drawing/2014/main" id="{F10CE011-F190-4D70-811D-17D3D3BB0F8A}"/>
              </a:ext>
            </a:extLst>
          </p:cNvPr>
          <p:cNvCxnSpPr>
            <a:stCxn xmlns:a="http://schemas.openxmlformats.org/drawingml/2006/main" id="6" idx="3"/>
            <a:endCxn xmlns:a="http://schemas.openxmlformats.org/drawingml/2006/main" id="7" idx="1"/>
          </p:cNvCxnSpPr>
          <p:nvPr/>
        </p:nvCxnSpPr>
        <p:spPr>
          <a:xfrm xmlns:a="http://schemas.openxmlformats.org/drawingml/2006/main">
            <a:off x="9525000" y="2857500"/>
            <a:ext cx="342900" cy="0"/>
          </a:xfrm>
          <a:prstGeom xmlns:a="http://schemas.openxmlformats.org/drawingml/2006/main" prst="straightConnector1">
            <a:avLst/>
          </a:prstGeom>
          <a:ln xmlns:a="http://schemas.openxmlformats.org/drawingml/2006/main" w="28575">
            <a:solidFill>
              <a:srgbClr val="226C9C"/>
            </a:solidFill>
            <a:prstDash val="solid"/>
            <a:tailEnd type="arrow" w="med" len="med"/>
          </a:ln>
        </p:spPr>
      </p:cxnSp>
      <p:cxnSp>
        <p:nvCxnSpPr>
          <p:cNvPr id="9" name="">
            <a:extLst xmlns:a="http://schemas.openxmlformats.org/drawingml/2006/main">
              <a:ext uri="{FF2B5EF4-FFF2-40B4-BE49-F238E27FC236}">
                <a16:creationId xmlns:a16="http://schemas.microsoft.com/office/drawing/2014/main" id="{A907139B-C9FF-4FD0-9891-D10642A76346}"/>
              </a:ext>
            </a:extLst>
          </p:cNvPr>
          <p:cNvCxnSpPr>
            <a:stCxn xmlns:a="http://schemas.openxmlformats.org/drawingml/2006/main" id="5" idx="3"/>
            <a:endCxn xmlns:a="http://schemas.openxmlformats.org/drawingml/2006/main" id="6" idx="1"/>
          </p:cNvCxnSpPr>
          <p:nvPr/>
        </p:nvCxnSpPr>
        <p:spPr>
          <a:xfrm xmlns:a="http://schemas.openxmlformats.org/drawingml/2006/main">
            <a:off x="5753100" y="2857500"/>
            <a:ext cx="1200150" cy="0"/>
          </a:xfrm>
          <a:prstGeom xmlns:a="http://schemas.openxmlformats.org/drawingml/2006/main" prst="straightConnector1">
            <a:avLst/>
          </a:prstGeom>
          <a:ln xmlns:a="http://schemas.openxmlformats.org/drawingml/2006/main" w="28575">
            <a:solidFill>
              <a:srgbClr val="226C9C"/>
            </a:solidFill>
            <a:prstDash val="solid"/>
            <a:tailEnd type="arrow" w="med" len="med"/>
          </a:ln>
        </p:spPr>
      </p:cxnSp>
      <p:cxnSp>
        <p:nvCxnSpPr>
          <p:cNvPr id="8" name="">
            <a:extLst xmlns:a="http://schemas.openxmlformats.org/drawingml/2006/main">
              <a:ext uri="{FF2B5EF4-FFF2-40B4-BE49-F238E27FC236}">
                <a16:creationId xmlns:a16="http://schemas.microsoft.com/office/drawing/2014/main" id="{2974F525-431B-41ED-9520-26B80A1914A4}"/>
              </a:ext>
            </a:extLst>
          </p:cNvPr>
          <p:cNvCxnSpPr>
            <a:stCxn xmlns:a="http://schemas.openxmlformats.org/drawingml/2006/main" id="4" idx="3"/>
            <a:endCxn xmlns:a="http://schemas.openxmlformats.org/drawingml/2006/main" id="5" idx="1"/>
          </p:cNvCxnSpPr>
          <p:nvPr/>
        </p:nvCxnSpPr>
        <p:spPr>
          <a:xfrm xmlns:a="http://schemas.openxmlformats.org/drawingml/2006/main">
            <a:off x="2295525" y="2857500"/>
            <a:ext cx="1076325" cy="0"/>
          </a:xfrm>
          <a:prstGeom xmlns:a="http://schemas.openxmlformats.org/drawingml/2006/main" prst="straightConnector1">
            <a:avLst/>
          </a:prstGeom>
          <a:ln xmlns:a="http://schemas.openxmlformats.org/drawingml/2006/main" w="28575">
            <a:solidFill>
              <a:srgbClr val="226C9C"/>
            </a:solidFill>
            <a:prstDash val="solid"/>
            <a:tailEnd type="arrow" w="med" len="med"/>
          </a:ln>
        </p:spPr>
      </p:cxnSp>
      <p:sp>
        <p:nvSpPr>
          <p:cNvPr id="15" name="text-39">
            <a:extLst xmlns:a="http://schemas.openxmlformats.org/drawingml/2006/main">
              <a:ext uri="{FF2B5EF4-FFF2-40B4-BE49-F238E27FC236}">
                <a16:creationId xmlns:a16="http://schemas.microsoft.com/office/drawing/2014/main" id="{FBE93380-4F6D-46BD-B99D-A3C238EF7675}"/>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Sulfametoxazol y trimetoprim</a:t>
            </a:r>
          </a:p>
        </p:txBody>
      </p:sp>
      <p:sp>
        <p:nvSpPr>
          <p:cNvPr id="2" name="text-40">
            <a:extLst xmlns:a="http://schemas.openxmlformats.org/drawingml/2006/main">
              <a:ext uri="{FF2B5EF4-FFF2-40B4-BE49-F238E27FC236}">
                <a16:creationId xmlns:a16="http://schemas.microsoft.com/office/drawing/2014/main" id="{B0515EDB-6F00-43FA-B626-CE82EA5BD982}"/>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Robinson Macas · Sulfametoxazol     Kristhel Procel · Trimetoprim</a:t>
            </a:r>
          </a:p>
        </p:txBody>
      </p:sp>
      <p:sp>
        <p:nvSpPr>
          <p:cNvPr id="3" name="text-41">
            <a:extLst xmlns:a="http://schemas.openxmlformats.org/drawingml/2006/main">
              <a:ext uri="{FF2B5EF4-FFF2-40B4-BE49-F238E27FC236}">
                <a16:creationId xmlns:a16="http://schemas.microsoft.com/office/drawing/2014/main" id="{40E95170-92FF-4BD3-99CE-5A0592C25F2A}"/>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8</a:t>
            </a:r>
          </a:p>
        </p:txBody>
      </p:sp>
      <p:sp>
        <p:nvSpPr>
          <p:cNvPr id="4" name="diagram-42">
            <a:extLst xmlns:a="http://schemas.openxmlformats.org/drawingml/2006/main">
              <a:ext uri="{FF2B5EF4-FFF2-40B4-BE49-F238E27FC236}">
                <a16:creationId xmlns:a16="http://schemas.microsoft.com/office/drawing/2014/main" id="{7CB0D8F2-B048-4249-BE1E-DDA2A18E0CF6}"/>
              </a:ext>
            </a:extLst>
          </p:cNvPr>
          <p:cNvSpPr>
            <a:spLocks xmlns:a="http://schemas.openxmlformats.org/drawingml/2006/main" noGrp="1"/>
          </p:cNvSpPr>
          <p:nvPr/>
        </p:nvSpPr>
        <p:spPr>
          <a:xfrm xmlns:a="http://schemas.openxmlformats.org/drawingml/2006/main">
            <a:off x="628650" y="2428875"/>
            <a:ext cx="1666875" cy="857250"/>
          </a:xfrm>
          <a:prstGeom xmlns:a="http://schemas.openxmlformats.org/drawingml/2006/main" prst="rect">
            <a:avLst/>
          </a:prstGeom>
          <a:solidFill xmlns:a="http://schemas.openxmlformats.org/drawingml/2006/main">
            <a:srgbClr val="F4F7F9"/>
          </a:solidFill>
          <a:ln xmlns:a="http://schemas.openxmlformats.org/drawingml/2006/main" w="9525">
            <a:solidFill>
              <a:srgbClr val="D6DEE5"/>
            </a:solidFill>
            <a:prstDash val="solid"/>
          </a:ln>
        </p:spPr>
        <p:txBody>
          <a:bodyPr xmlns:a="http://schemas.openxmlformats.org/drawingml/2006/main" lIns="95250" tIns="95250" rIns="95250" bIns="95250" anchor="ctr"/>
          <a:lstStyle xmlns:a="http://schemas.openxmlformats.org/drawingml/2006/main">
            <a:defPPr algn="ctr">
              <a:defRPr sz="1950" b="1">
                <a:solidFill>
                  <a:srgbClr val="15253A"/>
                </a:solidFill>
                <a:latin typeface="Times New Roman"/>
                <a:ea typeface="Times New Roman"/>
                <a:cs typeface="Times New Roman"/>
              </a:defRPr>
            </a:defPPr>
            <a:lvl1pPr algn="ctr">
              <a:buNone/>
              <a:defRPr sz="1950" b="1">
                <a:solidFill>
                  <a:srgbClr val="15253A"/>
                </a:solidFill>
                <a:latin typeface="Times New Roman"/>
                <a:ea typeface="Times New Roman"/>
                <a:cs typeface="Times New Roman"/>
              </a:defRPr>
            </a:lvl1pPr>
            <a:lvl2pPr algn="ctr">
              <a:buNone/>
              <a:defRPr sz="1950" b="1">
                <a:solidFill>
                  <a:srgbClr val="15253A"/>
                </a:solidFill>
                <a:latin typeface="Times New Roman"/>
                <a:ea typeface="Times New Roman"/>
                <a:cs typeface="Times New Roman"/>
              </a:defRPr>
            </a:lvl2pPr>
            <a:lvl3pPr algn="ctr">
              <a:buNone/>
              <a:defRPr sz="1950" b="1">
                <a:solidFill>
                  <a:srgbClr val="15253A"/>
                </a:solidFill>
                <a:latin typeface="Times New Roman"/>
                <a:ea typeface="Times New Roman"/>
                <a:cs typeface="Times New Roman"/>
              </a:defRPr>
            </a:lvl3pPr>
            <a:lvl4pPr algn="ctr">
              <a:buNone/>
              <a:defRPr sz="1950" b="1">
                <a:solidFill>
                  <a:srgbClr val="15253A"/>
                </a:solidFill>
                <a:latin typeface="Times New Roman"/>
                <a:ea typeface="Times New Roman"/>
                <a:cs typeface="Times New Roman"/>
              </a:defRPr>
            </a:lvl4pPr>
            <a:lvl5pPr algn="ctr">
              <a:buNone/>
              <a:defRPr sz="1950" b="1">
                <a:solidFill>
                  <a:srgbClr val="15253A"/>
                </a:solidFill>
                <a:latin typeface="Times New Roman"/>
                <a:ea typeface="Times New Roman"/>
                <a:cs typeface="Times New Roman"/>
              </a:defRPr>
            </a:lvl5pPr>
            <a:lvl6pPr algn="ctr">
              <a:buNone/>
              <a:defRPr sz="1950" b="1">
                <a:solidFill>
                  <a:srgbClr val="15253A"/>
                </a:solidFill>
                <a:latin typeface="Times New Roman"/>
                <a:ea typeface="Times New Roman"/>
                <a:cs typeface="Times New Roman"/>
              </a:defRPr>
            </a:lvl6pPr>
            <a:lvl7pPr algn="ctr">
              <a:buNone/>
              <a:defRPr sz="1950" b="1">
                <a:solidFill>
                  <a:srgbClr val="15253A"/>
                </a:solidFill>
                <a:latin typeface="Times New Roman"/>
                <a:ea typeface="Times New Roman"/>
                <a:cs typeface="Times New Roman"/>
              </a:defRPr>
            </a:lvl7pPr>
            <a:lvl8pPr algn="ctr">
              <a:buNone/>
              <a:defRPr sz="1950" b="1">
                <a:solidFill>
                  <a:srgbClr val="15253A"/>
                </a:solidFill>
                <a:latin typeface="Times New Roman"/>
                <a:ea typeface="Times New Roman"/>
                <a:cs typeface="Times New Roman"/>
              </a:defRPr>
            </a:lvl8pPr>
            <a:lvl9pPr algn="ctr">
              <a:buNone/>
              <a:defRPr sz="1950" b="1">
                <a:solidFill>
                  <a:srgbClr val="15253A"/>
                </a:solidFill>
                <a:latin typeface="Times New Roman"/>
                <a:ea typeface="Times New Roman"/>
                <a:cs typeface="Times New Roman"/>
              </a:defRPr>
            </a:lvl9pPr>
          </a:lstStyle>
          <a:p xmlns:a="http://schemas.openxmlformats.org/drawingml/2006/main">
            <a:pPr algn="ctr">
              <a:buNone/>
              <a:defRPr sz="1950" b="1">
                <a:solidFill>
                  <a:srgbClr val="15253A"/>
                </a:solidFill>
                <a:latin typeface="Times New Roman"/>
                <a:ea typeface="Times New Roman"/>
                <a:cs typeface="Times New Roman"/>
              </a:defRPr>
            </a:pPr>
            <a:r>
              <a:rPr sz="1950" b="1">
                <a:solidFill>
                  <a:srgbClr val="15253A"/>
                </a:solidFill>
                <a:latin typeface="Times New Roman"/>
                <a:ea typeface="Times New Roman"/>
                <a:cs typeface="Times New Roman"/>
              </a:rPr>
              <a:t>PABA</a:t>
            </a:r>
          </a:p>
        </p:txBody>
      </p:sp>
      <p:sp>
        <p:nvSpPr>
          <p:cNvPr id="5" name="diagram-43">
            <a:extLst xmlns:a="http://schemas.openxmlformats.org/drawingml/2006/main">
              <a:ext uri="{FF2B5EF4-FFF2-40B4-BE49-F238E27FC236}">
                <a16:creationId xmlns:a16="http://schemas.microsoft.com/office/drawing/2014/main" id="{B8F3B281-54E7-4A86-B27A-C19BD16C4B4C}"/>
              </a:ext>
            </a:extLst>
          </p:cNvPr>
          <p:cNvSpPr>
            <a:spLocks xmlns:a="http://schemas.openxmlformats.org/drawingml/2006/main" noGrp="1"/>
          </p:cNvSpPr>
          <p:nvPr/>
        </p:nvSpPr>
        <p:spPr>
          <a:xfrm xmlns:a="http://schemas.openxmlformats.org/drawingml/2006/main">
            <a:off x="3371850" y="2428875"/>
            <a:ext cx="2381250" cy="857250"/>
          </a:xfrm>
          <a:prstGeom xmlns:a="http://schemas.openxmlformats.org/drawingml/2006/main" prst="rect">
            <a:avLst/>
          </a:prstGeom>
          <a:solidFill xmlns:a="http://schemas.openxmlformats.org/drawingml/2006/main">
            <a:srgbClr val="F4F7F9"/>
          </a:solidFill>
          <a:ln xmlns:a="http://schemas.openxmlformats.org/drawingml/2006/main" w="9525">
            <a:solidFill>
              <a:srgbClr val="D6DEE5"/>
            </a:solidFill>
            <a:prstDash val="solid"/>
          </a:ln>
        </p:spPr>
        <p:txBody>
          <a:bodyPr xmlns:a="http://schemas.openxmlformats.org/drawingml/2006/main" lIns="95250" tIns="95250" rIns="95250" bIns="95250" anchor="ctr"/>
          <a:lstStyle xmlns:a="http://schemas.openxmlformats.org/drawingml/2006/main">
            <a:defPPr algn="ctr">
              <a:defRPr sz="1950" b="1">
                <a:solidFill>
                  <a:srgbClr val="15253A"/>
                </a:solidFill>
                <a:latin typeface="Times New Roman"/>
                <a:ea typeface="Times New Roman"/>
                <a:cs typeface="Times New Roman"/>
              </a:defRPr>
            </a:defPPr>
            <a:lvl1pPr algn="ctr">
              <a:buNone/>
              <a:defRPr sz="1950" b="1">
                <a:solidFill>
                  <a:srgbClr val="15253A"/>
                </a:solidFill>
                <a:latin typeface="Times New Roman"/>
                <a:ea typeface="Times New Roman"/>
                <a:cs typeface="Times New Roman"/>
              </a:defRPr>
            </a:lvl1pPr>
            <a:lvl2pPr algn="ctr">
              <a:buNone/>
              <a:defRPr sz="1950" b="1">
                <a:solidFill>
                  <a:srgbClr val="15253A"/>
                </a:solidFill>
                <a:latin typeface="Times New Roman"/>
                <a:ea typeface="Times New Roman"/>
                <a:cs typeface="Times New Roman"/>
              </a:defRPr>
            </a:lvl2pPr>
            <a:lvl3pPr algn="ctr">
              <a:buNone/>
              <a:defRPr sz="1950" b="1">
                <a:solidFill>
                  <a:srgbClr val="15253A"/>
                </a:solidFill>
                <a:latin typeface="Times New Roman"/>
                <a:ea typeface="Times New Roman"/>
                <a:cs typeface="Times New Roman"/>
              </a:defRPr>
            </a:lvl3pPr>
            <a:lvl4pPr algn="ctr">
              <a:buNone/>
              <a:defRPr sz="1950" b="1">
                <a:solidFill>
                  <a:srgbClr val="15253A"/>
                </a:solidFill>
                <a:latin typeface="Times New Roman"/>
                <a:ea typeface="Times New Roman"/>
                <a:cs typeface="Times New Roman"/>
              </a:defRPr>
            </a:lvl4pPr>
            <a:lvl5pPr algn="ctr">
              <a:buNone/>
              <a:defRPr sz="1950" b="1">
                <a:solidFill>
                  <a:srgbClr val="15253A"/>
                </a:solidFill>
                <a:latin typeface="Times New Roman"/>
                <a:ea typeface="Times New Roman"/>
                <a:cs typeface="Times New Roman"/>
              </a:defRPr>
            </a:lvl5pPr>
            <a:lvl6pPr algn="ctr">
              <a:buNone/>
              <a:defRPr sz="1950" b="1">
                <a:solidFill>
                  <a:srgbClr val="15253A"/>
                </a:solidFill>
                <a:latin typeface="Times New Roman"/>
                <a:ea typeface="Times New Roman"/>
                <a:cs typeface="Times New Roman"/>
              </a:defRPr>
            </a:lvl6pPr>
            <a:lvl7pPr algn="ctr">
              <a:buNone/>
              <a:defRPr sz="1950" b="1">
                <a:solidFill>
                  <a:srgbClr val="15253A"/>
                </a:solidFill>
                <a:latin typeface="Times New Roman"/>
                <a:ea typeface="Times New Roman"/>
                <a:cs typeface="Times New Roman"/>
              </a:defRPr>
            </a:lvl7pPr>
            <a:lvl8pPr algn="ctr">
              <a:buNone/>
              <a:defRPr sz="1950" b="1">
                <a:solidFill>
                  <a:srgbClr val="15253A"/>
                </a:solidFill>
                <a:latin typeface="Times New Roman"/>
                <a:ea typeface="Times New Roman"/>
                <a:cs typeface="Times New Roman"/>
              </a:defRPr>
            </a:lvl8pPr>
            <a:lvl9pPr algn="ctr">
              <a:buNone/>
              <a:defRPr sz="1950" b="1">
                <a:solidFill>
                  <a:srgbClr val="15253A"/>
                </a:solidFill>
                <a:latin typeface="Times New Roman"/>
                <a:ea typeface="Times New Roman"/>
                <a:cs typeface="Times New Roman"/>
              </a:defRPr>
            </a:lvl9pPr>
          </a:lstStyle>
          <a:p xmlns:a="http://schemas.openxmlformats.org/drawingml/2006/main">
            <a:pPr algn="ctr">
              <a:buNone/>
              <a:defRPr sz="1950" b="1">
                <a:solidFill>
                  <a:srgbClr val="15253A"/>
                </a:solidFill>
                <a:latin typeface="Times New Roman"/>
                <a:ea typeface="Times New Roman"/>
                <a:cs typeface="Times New Roman"/>
              </a:defRPr>
            </a:pPr>
            <a:r>
              <a:rPr sz="1950" b="1">
                <a:solidFill>
                  <a:srgbClr val="15253A"/>
                </a:solidFill>
                <a:latin typeface="Times New Roman"/>
                <a:ea typeface="Times New Roman"/>
                <a:cs typeface="Times New Roman"/>
              </a:rPr>
              <a:t>Dihidrofolato</a:t>
            </a:r>
          </a:p>
        </p:txBody>
      </p:sp>
      <p:sp>
        <p:nvSpPr>
          <p:cNvPr id="6" name="diagram-44">
            <a:extLst xmlns:a="http://schemas.openxmlformats.org/drawingml/2006/main">
              <a:ext uri="{FF2B5EF4-FFF2-40B4-BE49-F238E27FC236}">
                <a16:creationId xmlns:a16="http://schemas.microsoft.com/office/drawing/2014/main" id="{67F40008-FFAF-4909-A67F-F77ABBC8DC49}"/>
              </a:ext>
            </a:extLst>
          </p:cNvPr>
          <p:cNvSpPr>
            <a:spLocks xmlns:a="http://schemas.openxmlformats.org/drawingml/2006/main" noGrp="1"/>
          </p:cNvSpPr>
          <p:nvPr/>
        </p:nvSpPr>
        <p:spPr>
          <a:xfrm xmlns:a="http://schemas.openxmlformats.org/drawingml/2006/main">
            <a:off x="6953250" y="2428875"/>
            <a:ext cx="2571750" cy="857250"/>
          </a:xfrm>
          <a:prstGeom xmlns:a="http://schemas.openxmlformats.org/drawingml/2006/main" prst="rect">
            <a:avLst/>
          </a:prstGeom>
          <a:solidFill xmlns:a="http://schemas.openxmlformats.org/drawingml/2006/main">
            <a:srgbClr val="F4F7F9"/>
          </a:solidFill>
          <a:ln xmlns:a="http://schemas.openxmlformats.org/drawingml/2006/main" w="9525">
            <a:solidFill>
              <a:srgbClr val="D6DEE5"/>
            </a:solidFill>
            <a:prstDash val="solid"/>
          </a:ln>
        </p:spPr>
        <p:txBody>
          <a:bodyPr xmlns:a="http://schemas.openxmlformats.org/drawingml/2006/main" lIns="95250" tIns="95250" rIns="95250" bIns="95250" anchor="ctr"/>
          <a:lstStyle xmlns:a="http://schemas.openxmlformats.org/drawingml/2006/main">
            <a:defPPr algn="ctr">
              <a:defRPr sz="1950" b="1">
                <a:solidFill>
                  <a:srgbClr val="15253A"/>
                </a:solidFill>
                <a:latin typeface="Times New Roman"/>
                <a:ea typeface="Times New Roman"/>
                <a:cs typeface="Times New Roman"/>
              </a:defRPr>
            </a:defPPr>
            <a:lvl1pPr algn="ctr">
              <a:buNone/>
              <a:defRPr sz="1950" b="1">
                <a:solidFill>
                  <a:srgbClr val="15253A"/>
                </a:solidFill>
                <a:latin typeface="Times New Roman"/>
                <a:ea typeface="Times New Roman"/>
                <a:cs typeface="Times New Roman"/>
              </a:defRPr>
            </a:lvl1pPr>
            <a:lvl2pPr algn="ctr">
              <a:buNone/>
              <a:defRPr sz="1950" b="1">
                <a:solidFill>
                  <a:srgbClr val="15253A"/>
                </a:solidFill>
                <a:latin typeface="Times New Roman"/>
                <a:ea typeface="Times New Roman"/>
                <a:cs typeface="Times New Roman"/>
              </a:defRPr>
            </a:lvl2pPr>
            <a:lvl3pPr algn="ctr">
              <a:buNone/>
              <a:defRPr sz="1950" b="1">
                <a:solidFill>
                  <a:srgbClr val="15253A"/>
                </a:solidFill>
                <a:latin typeface="Times New Roman"/>
                <a:ea typeface="Times New Roman"/>
                <a:cs typeface="Times New Roman"/>
              </a:defRPr>
            </a:lvl3pPr>
            <a:lvl4pPr algn="ctr">
              <a:buNone/>
              <a:defRPr sz="1950" b="1">
                <a:solidFill>
                  <a:srgbClr val="15253A"/>
                </a:solidFill>
                <a:latin typeface="Times New Roman"/>
                <a:ea typeface="Times New Roman"/>
                <a:cs typeface="Times New Roman"/>
              </a:defRPr>
            </a:lvl4pPr>
            <a:lvl5pPr algn="ctr">
              <a:buNone/>
              <a:defRPr sz="1950" b="1">
                <a:solidFill>
                  <a:srgbClr val="15253A"/>
                </a:solidFill>
                <a:latin typeface="Times New Roman"/>
                <a:ea typeface="Times New Roman"/>
                <a:cs typeface="Times New Roman"/>
              </a:defRPr>
            </a:lvl5pPr>
            <a:lvl6pPr algn="ctr">
              <a:buNone/>
              <a:defRPr sz="1950" b="1">
                <a:solidFill>
                  <a:srgbClr val="15253A"/>
                </a:solidFill>
                <a:latin typeface="Times New Roman"/>
                <a:ea typeface="Times New Roman"/>
                <a:cs typeface="Times New Roman"/>
              </a:defRPr>
            </a:lvl6pPr>
            <a:lvl7pPr algn="ctr">
              <a:buNone/>
              <a:defRPr sz="1950" b="1">
                <a:solidFill>
                  <a:srgbClr val="15253A"/>
                </a:solidFill>
                <a:latin typeface="Times New Roman"/>
                <a:ea typeface="Times New Roman"/>
                <a:cs typeface="Times New Roman"/>
              </a:defRPr>
            </a:lvl7pPr>
            <a:lvl8pPr algn="ctr">
              <a:buNone/>
              <a:defRPr sz="1950" b="1">
                <a:solidFill>
                  <a:srgbClr val="15253A"/>
                </a:solidFill>
                <a:latin typeface="Times New Roman"/>
                <a:ea typeface="Times New Roman"/>
                <a:cs typeface="Times New Roman"/>
              </a:defRPr>
            </a:lvl8pPr>
            <a:lvl9pPr algn="ctr">
              <a:buNone/>
              <a:defRPr sz="1950" b="1">
                <a:solidFill>
                  <a:srgbClr val="15253A"/>
                </a:solidFill>
                <a:latin typeface="Times New Roman"/>
                <a:ea typeface="Times New Roman"/>
                <a:cs typeface="Times New Roman"/>
              </a:defRPr>
            </a:lvl9pPr>
          </a:lstStyle>
          <a:p xmlns:a="http://schemas.openxmlformats.org/drawingml/2006/main">
            <a:pPr algn="ctr">
              <a:buNone/>
              <a:defRPr sz="1950" b="1">
                <a:solidFill>
                  <a:srgbClr val="15253A"/>
                </a:solidFill>
                <a:latin typeface="Times New Roman"/>
                <a:ea typeface="Times New Roman"/>
                <a:cs typeface="Times New Roman"/>
              </a:defRPr>
            </a:pPr>
            <a:r>
              <a:rPr sz="1950" b="1">
                <a:solidFill>
                  <a:srgbClr val="15253A"/>
                </a:solidFill>
                <a:latin typeface="Times New Roman"/>
                <a:ea typeface="Times New Roman"/>
                <a:cs typeface="Times New Roman"/>
              </a:rPr>
              <a:t>Tetrahidrofolato</a:t>
            </a:r>
          </a:p>
        </p:txBody>
      </p:sp>
      <p:sp>
        <p:nvSpPr>
          <p:cNvPr id="7" name="diagram-45">
            <a:extLst xmlns:a="http://schemas.openxmlformats.org/drawingml/2006/main">
              <a:ext uri="{FF2B5EF4-FFF2-40B4-BE49-F238E27FC236}">
                <a16:creationId xmlns:a16="http://schemas.microsoft.com/office/drawing/2014/main" id="{606DF2B9-14ED-4F09-A84A-CFD4BA8149FA}"/>
              </a:ext>
            </a:extLst>
          </p:cNvPr>
          <p:cNvSpPr>
            <a:spLocks xmlns:a="http://schemas.openxmlformats.org/drawingml/2006/main" noGrp="1"/>
          </p:cNvSpPr>
          <p:nvPr/>
        </p:nvSpPr>
        <p:spPr>
          <a:xfrm xmlns:a="http://schemas.openxmlformats.org/drawingml/2006/main">
            <a:off x="9867900" y="2428875"/>
            <a:ext cx="1695450" cy="857250"/>
          </a:xfrm>
          <a:prstGeom xmlns:a="http://schemas.openxmlformats.org/drawingml/2006/main" prst="rect">
            <a:avLst/>
          </a:prstGeom>
          <a:solidFill xmlns:a="http://schemas.openxmlformats.org/drawingml/2006/main">
            <a:srgbClr val="F4F7F9"/>
          </a:solidFill>
          <a:ln xmlns:a="http://schemas.openxmlformats.org/drawingml/2006/main" w="9525">
            <a:solidFill>
              <a:srgbClr val="D6DEE5"/>
            </a:solidFill>
            <a:prstDash val="solid"/>
          </a:ln>
        </p:spPr>
        <p:txBody>
          <a:bodyPr xmlns:a="http://schemas.openxmlformats.org/drawingml/2006/main" lIns="95250" tIns="95250" rIns="95250" bIns="95250" anchor="ctr"/>
          <a:lstStyle xmlns:a="http://schemas.openxmlformats.org/drawingml/2006/main">
            <a:defPPr algn="ctr">
              <a:defRPr sz="1725" b="1">
                <a:solidFill>
                  <a:srgbClr val="15253A"/>
                </a:solidFill>
                <a:latin typeface="Times New Roman"/>
                <a:ea typeface="Times New Roman"/>
                <a:cs typeface="Times New Roman"/>
              </a:defRPr>
            </a:defPPr>
            <a:lvl1pPr algn="ctr">
              <a:buNone/>
              <a:defRPr sz="1725" b="1">
                <a:solidFill>
                  <a:srgbClr val="15253A"/>
                </a:solidFill>
                <a:latin typeface="Times New Roman"/>
                <a:ea typeface="Times New Roman"/>
                <a:cs typeface="Times New Roman"/>
              </a:defRPr>
            </a:lvl1pPr>
            <a:lvl2pPr algn="ctr">
              <a:buNone/>
              <a:defRPr sz="1725" b="1">
                <a:solidFill>
                  <a:srgbClr val="15253A"/>
                </a:solidFill>
                <a:latin typeface="Times New Roman"/>
                <a:ea typeface="Times New Roman"/>
                <a:cs typeface="Times New Roman"/>
              </a:defRPr>
            </a:lvl2pPr>
            <a:lvl3pPr algn="ctr">
              <a:buNone/>
              <a:defRPr sz="1725" b="1">
                <a:solidFill>
                  <a:srgbClr val="15253A"/>
                </a:solidFill>
                <a:latin typeface="Times New Roman"/>
                <a:ea typeface="Times New Roman"/>
                <a:cs typeface="Times New Roman"/>
              </a:defRPr>
            </a:lvl3pPr>
            <a:lvl4pPr algn="ctr">
              <a:buNone/>
              <a:defRPr sz="1725" b="1">
                <a:solidFill>
                  <a:srgbClr val="15253A"/>
                </a:solidFill>
                <a:latin typeface="Times New Roman"/>
                <a:ea typeface="Times New Roman"/>
                <a:cs typeface="Times New Roman"/>
              </a:defRPr>
            </a:lvl4pPr>
            <a:lvl5pPr algn="ctr">
              <a:buNone/>
              <a:defRPr sz="1725" b="1">
                <a:solidFill>
                  <a:srgbClr val="15253A"/>
                </a:solidFill>
                <a:latin typeface="Times New Roman"/>
                <a:ea typeface="Times New Roman"/>
                <a:cs typeface="Times New Roman"/>
              </a:defRPr>
            </a:lvl5pPr>
            <a:lvl6pPr algn="ctr">
              <a:buNone/>
              <a:defRPr sz="1725" b="1">
                <a:solidFill>
                  <a:srgbClr val="15253A"/>
                </a:solidFill>
                <a:latin typeface="Times New Roman"/>
                <a:ea typeface="Times New Roman"/>
                <a:cs typeface="Times New Roman"/>
              </a:defRPr>
            </a:lvl6pPr>
            <a:lvl7pPr algn="ctr">
              <a:buNone/>
              <a:defRPr sz="1725" b="1">
                <a:solidFill>
                  <a:srgbClr val="15253A"/>
                </a:solidFill>
                <a:latin typeface="Times New Roman"/>
                <a:ea typeface="Times New Roman"/>
                <a:cs typeface="Times New Roman"/>
              </a:defRPr>
            </a:lvl7pPr>
            <a:lvl8pPr algn="ctr">
              <a:buNone/>
              <a:defRPr sz="1725" b="1">
                <a:solidFill>
                  <a:srgbClr val="15253A"/>
                </a:solidFill>
                <a:latin typeface="Times New Roman"/>
                <a:ea typeface="Times New Roman"/>
                <a:cs typeface="Times New Roman"/>
              </a:defRPr>
            </a:lvl8pPr>
            <a:lvl9pPr algn="ctr">
              <a:buNone/>
              <a:defRPr sz="1725" b="1">
                <a:solidFill>
                  <a:srgbClr val="15253A"/>
                </a:solidFill>
                <a:latin typeface="Times New Roman"/>
                <a:ea typeface="Times New Roman"/>
                <a:cs typeface="Times New Roman"/>
              </a:defRPr>
            </a:lvl9pPr>
          </a:lstStyle>
          <a:p xmlns:a="http://schemas.openxmlformats.org/drawingml/2006/main">
            <a:pPr algn="ctr">
              <a:buNone/>
              <a:defRPr sz="1725" b="1">
                <a:solidFill>
                  <a:srgbClr val="15253A"/>
                </a:solidFill>
                <a:latin typeface="Times New Roman"/>
                <a:ea typeface="Times New Roman"/>
                <a:cs typeface="Times New Roman"/>
              </a:defRPr>
            </a:pPr>
            <a:r>
              <a:rPr sz="1725" b="1">
                <a:solidFill>
                  <a:srgbClr val="15253A"/>
                </a:solidFill>
                <a:latin typeface="Times New Roman"/>
                <a:ea typeface="Times New Roman"/>
                <a:cs typeface="Times New Roman"/>
              </a:rPr>
              <a:t>Síntesis de ADN</a:t>
            </a:r>
          </a:p>
        </p:txBody>
      </p:sp>
      <p:sp>
        <p:nvSpPr>
          <p:cNvPr id="11" name="text-46">
            <a:extLst xmlns:a="http://schemas.openxmlformats.org/drawingml/2006/main">
              <a:ext uri="{FF2B5EF4-FFF2-40B4-BE49-F238E27FC236}">
                <a16:creationId xmlns:a16="http://schemas.microsoft.com/office/drawing/2014/main" id="{BA8F4900-2581-4DBA-AFCA-92EDD3F55386}"/>
              </a:ext>
            </a:extLst>
          </p:cNvPr>
          <p:cNvSpPr>
            <a:spLocks xmlns:a="http://schemas.openxmlformats.org/drawingml/2006/main" noGrp="1"/>
          </p:cNvSpPr>
          <p:nvPr/>
        </p:nvSpPr>
        <p:spPr>
          <a:xfrm xmlns:a="http://schemas.openxmlformats.org/drawingml/2006/main">
            <a:off x="1905000" y="3667125"/>
            <a:ext cx="352425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1">
                <a:solidFill>
                  <a:srgbClr val="226C9C"/>
                </a:solidFill>
                <a:latin typeface="Times New Roman"/>
                <a:ea typeface="Times New Roman"/>
                <a:cs typeface="Times New Roman"/>
              </a:defRPr>
            </a:defPPr>
            <a:lvl1pPr algn="l">
              <a:buNone/>
              <a:defRPr sz="2175" b="1">
                <a:solidFill>
                  <a:srgbClr val="226C9C"/>
                </a:solidFill>
                <a:latin typeface="Times New Roman"/>
                <a:ea typeface="Times New Roman"/>
                <a:cs typeface="Times New Roman"/>
              </a:defRPr>
            </a:lvl1pPr>
            <a:lvl2pPr algn="l">
              <a:buNone/>
              <a:defRPr sz="2175" b="1">
                <a:solidFill>
                  <a:srgbClr val="226C9C"/>
                </a:solidFill>
                <a:latin typeface="Times New Roman"/>
                <a:ea typeface="Times New Roman"/>
                <a:cs typeface="Times New Roman"/>
              </a:defRPr>
            </a:lvl2pPr>
            <a:lvl3pPr algn="l">
              <a:buNone/>
              <a:defRPr sz="2175" b="1">
                <a:solidFill>
                  <a:srgbClr val="226C9C"/>
                </a:solidFill>
                <a:latin typeface="Times New Roman"/>
                <a:ea typeface="Times New Roman"/>
                <a:cs typeface="Times New Roman"/>
              </a:defRPr>
            </a:lvl3pPr>
            <a:lvl4pPr algn="l">
              <a:buNone/>
              <a:defRPr sz="2175" b="1">
                <a:solidFill>
                  <a:srgbClr val="226C9C"/>
                </a:solidFill>
                <a:latin typeface="Times New Roman"/>
                <a:ea typeface="Times New Roman"/>
                <a:cs typeface="Times New Roman"/>
              </a:defRPr>
            </a:lvl4pPr>
            <a:lvl5pPr algn="l">
              <a:buNone/>
              <a:defRPr sz="2175" b="1">
                <a:solidFill>
                  <a:srgbClr val="226C9C"/>
                </a:solidFill>
                <a:latin typeface="Times New Roman"/>
                <a:ea typeface="Times New Roman"/>
                <a:cs typeface="Times New Roman"/>
              </a:defRPr>
            </a:lvl5pPr>
            <a:lvl6pPr algn="l">
              <a:buNone/>
              <a:defRPr sz="2175" b="1">
                <a:solidFill>
                  <a:srgbClr val="226C9C"/>
                </a:solidFill>
                <a:latin typeface="Times New Roman"/>
                <a:ea typeface="Times New Roman"/>
                <a:cs typeface="Times New Roman"/>
              </a:defRPr>
            </a:lvl6pPr>
            <a:lvl7pPr algn="l">
              <a:buNone/>
              <a:defRPr sz="2175" b="1">
                <a:solidFill>
                  <a:srgbClr val="226C9C"/>
                </a:solidFill>
                <a:latin typeface="Times New Roman"/>
                <a:ea typeface="Times New Roman"/>
                <a:cs typeface="Times New Roman"/>
              </a:defRPr>
            </a:lvl7pPr>
            <a:lvl8pPr algn="l">
              <a:buNone/>
              <a:defRPr sz="2175" b="1">
                <a:solidFill>
                  <a:srgbClr val="226C9C"/>
                </a:solidFill>
                <a:latin typeface="Times New Roman"/>
                <a:ea typeface="Times New Roman"/>
                <a:cs typeface="Times New Roman"/>
              </a:defRPr>
            </a:lvl8pPr>
            <a:lvl9pPr algn="l">
              <a:buNone/>
              <a:defRPr sz="2175" b="1">
                <a:solidFill>
                  <a:srgbClr val="226C9C"/>
                </a:solidFill>
                <a:latin typeface="Times New Roman"/>
                <a:ea typeface="Times New Roman"/>
                <a:cs typeface="Times New Roman"/>
              </a:defRPr>
            </a:lvl9pPr>
          </a:lstStyle>
          <a:p xmlns:a="http://schemas.openxmlformats.org/drawingml/2006/main">
            <a:pPr algn="l">
              <a:buNone/>
              <a:defRPr sz="2175" b="1">
                <a:solidFill>
                  <a:srgbClr val="226C9C"/>
                </a:solidFill>
                <a:latin typeface="Times New Roman"/>
                <a:ea typeface="Times New Roman"/>
                <a:cs typeface="Times New Roman"/>
              </a:defRPr>
            </a:pPr>
            <a:r>
              <a:rPr sz="2175" b="1">
                <a:solidFill>
                  <a:srgbClr val="226C9C"/>
                </a:solidFill>
                <a:latin typeface="Times New Roman"/>
                <a:ea typeface="Times New Roman"/>
                <a:cs typeface="Times New Roman"/>
              </a:rPr>
              <a:t>Sulfametoxazol</a:t>
            </a:r>
          </a:p>
          <a:p xmlns:a="http://schemas.openxmlformats.org/drawingml/2006/main">
            <a:pPr algn="l">
              <a:buNone/>
              <a:defRPr sz="2175" b="1">
                <a:solidFill>
                  <a:srgbClr val="226C9C"/>
                </a:solidFill>
                <a:latin typeface="Times New Roman"/>
                <a:ea typeface="Times New Roman"/>
                <a:cs typeface="Times New Roman"/>
              </a:defRPr>
            </a:pPr>
            <a:r>
              <a:rPr sz="2175" b="1">
                <a:solidFill>
                  <a:srgbClr val="226C9C"/>
                </a:solidFill>
                <a:latin typeface="Times New Roman"/>
                <a:ea typeface="Times New Roman"/>
                <a:cs typeface="Times New Roman"/>
              </a:rPr>
              <a:t>inhibe la síntesis de folato</a:t>
            </a:r>
          </a:p>
        </p:txBody>
      </p:sp>
      <p:sp>
        <p:nvSpPr>
          <p:cNvPr id="12" name="text-47">
            <a:extLst xmlns:a="http://schemas.openxmlformats.org/drawingml/2006/main">
              <a:ext uri="{FF2B5EF4-FFF2-40B4-BE49-F238E27FC236}">
                <a16:creationId xmlns:a16="http://schemas.microsoft.com/office/drawing/2014/main" id="{2C77A694-A500-4A03-8A8A-0A3417F6BC1C}"/>
              </a:ext>
            </a:extLst>
          </p:cNvPr>
          <p:cNvSpPr>
            <a:spLocks xmlns:a="http://schemas.openxmlformats.org/drawingml/2006/main" noGrp="1"/>
          </p:cNvSpPr>
          <p:nvPr/>
        </p:nvSpPr>
        <p:spPr>
          <a:xfrm xmlns:a="http://schemas.openxmlformats.org/drawingml/2006/main">
            <a:off x="6115050" y="3667125"/>
            <a:ext cx="49530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1">
                <a:solidFill>
                  <a:srgbClr val="226C9C"/>
                </a:solidFill>
                <a:latin typeface="Times New Roman"/>
                <a:ea typeface="Times New Roman"/>
                <a:cs typeface="Times New Roman"/>
              </a:defRPr>
            </a:defPPr>
            <a:lvl1pPr algn="l">
              <a:buNone/>
              <a:defRPr sz="2175" b="1">
                <a:solidFill>
                  <a:srgbClr val="226C9C"/>
                </a:solidFill>
                <a:latin typeface="Times New Roman"/>
                <a:ea typeface="Times New Roman"/>
                <a:cs typeface="Times New Roman"/>
              </a:defRPr>
            </a:lvl1pPr>
            <a:lvl2pPr algn="l">
              <a:buNone/>
              <a:defRPr sz="2175" b="1">
                <a:solidFill>
                  <a:srgbClr val="226C9C"/>
                </a:solidFill>
                <a:latin typeface="Times New Roman"/>
                <a:ea typeface="Times New Roman"/>
                <a:cs typeface="Times New Roman"/>
              </a:defRPr>
            </a:lvl2pPr>
            <a:lvl3pPr algn="l">
              <a:buNone/>
              <a:defRPr sz="2175" b="1">
                <a:solidFill>
                  <a:srgbClr val="226C9C"/>
                </a:solidFill>
                <a:latin typeface="Times New Roman"/>
                <a:ea typeface="Times New Roman"/>
                <a:cs typeface="Times New Roman"/>
              </a:defRPr>
            </a:lvl3pPr>
            <a:lvl4pPr algn="l">
              <a:buNone/>
              <a:defRPr sz="2175" b="1">
                <a:solidFill>
                  <a:srgbClr val="226C9C"/>
                </a:solidFill>
                <a:latin typeface="Times New Roman"/>
                <a:ea typeface="Times New Roman"/>
                <a:cs typeface="Times New Roman"/>
              </a:defRPr>
            </a:lvl4pPr>
            <a:lvl5pPr algn="l">
              <a:buNone/>
              <a:defRPr sz="2175" b="1">
                <a:solidFill>
                  <a:srgbClr val="226C9C"/>
                </a:solidFill>
                <a:latin typeface="Times New Roman"/>
                <a:ea typeface="Times New Roman"/>
                <a:cs typeface="Times New Roman"/>
              </a:defRPr>
            </a:lvl5pPr>
            <a:lvl6pPr algn="l">
              <a:buNone/>
              <a:defRPr sz="2175" b="1">
                <a:solidFill>
                  <a:srgbClr val="226C9C"/>
                </a:solidFill>
                <a:latin typeface="Times New Roman"/>
                <a:ea typeface="Times New Roman"/>
                <a:cs typeface="Times New Roman"/>
              </a:defRPr>
            </a:lvl6pPr>
            <a:lvl7pPr algn="l">
              <a:buNone/>
              <a:defRPr sz="2175" b="1">
                <a:solidFill>
                  <a:srgbClr val="226C9C"/>
                </a:solidFill>
                <a:latin typeface="Times New Roman"/>
                <a:ea typeface="Times New Roman"/>
                <a:cs typeface="Times New Roman"/>
              </a:defRPr>
            </a:lvl7pPr>
            <a:lvl8pPr algn="l">
              <a:buNone/>
              <a:defRPr sz="2175" b="1">
                <a:solidFill>
                  <a:srgbClr val="226C9C"/>
                </a:solidFill>
                <a:latin typeface="Times New Roman"/>
                <a:ea typeface="Times New Roman"/>
                <a:cs typeface="Times New Roman"/>
              </a:defRPr>
            </a:lvl8pPr>
            <a:lvl9pPr algn="l">
              <a:buNone/>
              <a:defRPr sz="2175" b="1">
                <a:solidFill>
                  <a:srgbClr val="226C9C"/>
                </a:solidFill>
                <a:latin typeface="Times New Roman"/>
                <a:ea typeface="Times New Roman"/>
                <a:cs typeface="Times New Roman"/>
              </a:defRPr>
            </a:lvl9pPr>
          </a:lstStyle>
          <a:p xmlns:a="http://schemas.openxmlformats.org/drawingml/2006/main">
            <a:pPr algn="l">
              <a:buNone/>
              <a:defRPr sz="2175" b="1">
                <a:solidFill>
                  <a:srgbClr val="226C9C"/>
                </a:solidFill>
                <a:latin typeface="Times New Roman"/>
                <a:ea typeface="Times New Roman"/>
                <a:cs typeface="Times New Roman"/>
              </a:defRPr>
            </a:pPr>
            <a:r>
              <a:rPr sz="2175" b="1">
                <a:solidFill>
                  <a:srgbClr val="226C9C"/>
                </a:solidFill>
                <a:latin typeface="Times New Roman"/>
                <a:ea typeface="Times New Roman"/>
                <a:cs typeface="Times New Roman"/>
              </a:rPr>
              <a:t>Trimetoprim</a:t>
            </a:r>
          </a:p>
          <a:p xmlns:a="http://schemas.openxmlformats.org/drawingml/2006/main">
            <a:pPr algn="l">
              <a:buNone/>
              <a:defRPr sz="2175" b="1">
                <a:solidFill>
                  <a:srgbClr val="226C9C"/>
                </a:solidFill>
                <a:latin typeface="Times New Roman"/>
                <a:ea typeface="Times New Roman"/>
                <a:cs typeface="Times New Roman"/>
              </a:defRPr>
            </a:pPr>
            <a:r>
              <a:rPr sz="2175" b="1">
                <a:solidFill>
                  <a:srgbClr val="226C9C"/>
                </a:solidFill>
                <a:latin typeface="Times New Roman"/>
                <a:ea typeface="Times New Roman"/>
                <a:cs typeface="Times New Roman"/>
              </a:rPr>
              <a:t>inhibe la dihidrofolato reductasa</a:t>
            </a:r>
          </a:p>
        </p:txBody>
      </p:sp>
      <p:sp>
        <p:nvSpPr>
          <p:cNvPr id="13" name="text-48">
            <a:extLst xmlns:a="http://schemas.openxmlformats.org/drawingml/2006/main">
              <a:ext uri="{FF2B5EF4-FFF2-40B4-BE49-F238E27FC236}">
                <a16:creationId xmlns:a16="http://schemas.microsoft.com/office/drawing/2014/main" id="{CEC5EF08-9BCE-4158-AB31-088D7999F930}"/>
              </a:ext>
            </a:extLst>
          </p:cNvPr>
          <p:cNvSpPr>
            <a:spLocks xmlns:a="http://schemas.openxmlformats.org/drawingml/2006/main" noGrp="1"/>
          </p:cNvSpPr>
          <p:nvPr/>
        </p:nvSpPr>
        <p:spPr>
          <a:xfrm xmlns:a="http://schemas.openxmlformats.org/drawingml/2006/main">
            <a:off x="628650" y="52387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A5E"/>
                </a:solidFill>
                <a:latin typeface="Times New Roman"/>
                <a:ea typeface="Times New Roman"/>
                <a:cs typeface="Times New Roman"/>
              </a:defRPr>
            </a:defPPr>
            <a:lvl1pPr algn="l">
              <a:buNone/>
              <a:defRPr sz="2400" b="0">
                <a:solidFill>
                  <a:srgbClr val="173A5E"/>
                </a:solidFill>
                <a:latin typeface="Times New Roman"/>
                <a:ea typeface="Times New Roman"/>
                <a:cs typeface="Times New Roman"/>
              </a:defRPr>
            </a:lvl1pPr>
            <a:lvl2pPr algn="l">
              <a:buNone/>
              <a:defRPr sz="2400" b="0">
                <a:solidFill>
                  <a:srgbClr val="173A5E"/>
                </a:solidFill>
                <a:latin typeface="Times New Roman"/>
                <a:ea typeface="Times New Roman"/>
                <a:cs typeface="Times New Roman"/>
              </a:defRPr>
            </a:lvl2pPr>
            <a:lvl3pPr algn="l">
              <a:buNone/>
              <a:defRPr sz="2400" b="0">
                <a:solidFill>
                  <a:srgbClr val="173A5E"/>
                </a:solidFill>
                <a:latin typeface="Times New Roman"/>
                <a:ea typeface="Times New Roman"/>
                <a:cs typeface="Times New Roman"/>
              </a:defRPr>
            </a:lvl3pPr>
            <a:lvl4pPr algn="l">
              <a:buNone/>
              <a:defRPr sz="2400" b="0">
                <a:solidFill>
                  <a:srgbClr val="173A5E"/>
                </a:solidFill>
                <a:latin typeface="Times New Roman"/>
                <a:ea typeface="Times New Roman"/>
                <a:cs typeface="Times New Roman"/>
              </a:defRPr>
            </a:lvl4pPr>
            <a:lvl5pPr algn="l">
              <a:buNone/>
              <a:defRPr sz="2400" b="0">
                <a:solidFill>
                  <a:srgbClr val="173A5E"/>
                </a:solidFill>
                <a:latin typeface="Times New Roman"/>
                <a:ea typeface="Times New Roman"/>
                <a:cs typeface="Times New Roman"/>
              </a:defRPr>
            </a:lvl5pPr>
            <a:lvl6pPr algn="l">
              <a:buNone/>
              <a:defRPr sz="2400" b="0">
                <a:solidFill>
                  <a:srgbClr val="173A5E"/>
                </a:solidFill>
                <a:latin typeface="Times New Roman"/>
                <a:ea typeface="Times New Roman"/>
                <a:cs typeface="Times New Roman"/>
              </a:defRPr>
            </a:lvl6pPr>
            <a:lvl7pPr algn="l">
              <a:buNone/>
              <a:defRPr sz="2400" b="0">
                <a:solidFill>
                  <a:srgbClr val="173A5E"/>
                </a:solidFill>
                <a:latin typeface="Times New Roman"/>
                <a:ea typeface="Times New Roman"/>
                <a:cs typeface="Times New Roman"/>
              </a:defRPr>
            </a:lvl7pPr>
            <a:lvl8pPr algn="l">
              <a:buNone/>
              <a:defRPr sz="2400" b="0">
                <a:solidFill>
                  <a:srgbClr val="173A5E"/>
                </a:solidFill>
                <a:latin typeface="Times New Roman"/>
                <a:ea typeface="Times New Roman"/>
                <a:cs typeface="Times New Roman"/>
              </a:defRPr>
            </a:lvl8pPr>
            <a:lvl9pPr algn="l">
              <a:buNone/>
              <a:defRPr sz="2400" b="0">
                <a:solidFill>
                  <a:srgbClr val="173A5E"/>
                </a:solidFill>
                <a:latin typeface="Times New Roman"/>
                <a:ea typeface="Times New Roman"/>
                <a:cs typeface="Times New Roman"/>
              </a:defRPr>
            </a:lvl9pPr>
          </a:lstStyle>
          <a:p xmlns:a="http://schemas.openxmlformats.org/drawingml/2006/main">
            <a:pPr algn="l">
              <a:buNone/>
              <a:defRPr sz="2400" b="0">
                <a:solidFill>
                  <a:srgbClr val="173A5E"/>
                </a:solidFill>
                <a:latin typeface="Times New Roman"/>
                <a:ea typeface="Times New Roman"/>
                <a:cs typeface="Times New Roman"/>
              </a:defRPr>
            </a:pPr>
            <a:r>
              <a:rPr sz="2400" b="0">
                <a:solidFill>
                  <a:srgbClr val="173A5E"/>
                </a:solidFill>
                <a:latin typeface="Times New Roman"/>
                <a:ea typeface="Times New Roman"/>
                <a:cs typeface="Times New Roman"/>
              </a:rPr>
              <a:t>El bloqueo secuencial explica la combinación en un solo producto.</a:t>
            </a:r>
          </a:p>
        </p:txBody>
      </p:sp>
      <p:sp>
        <p:nvSpPr>
          <p:cNvPr id="14" name="text-110">
            <a:extLst xmlns:a="http://schemas.openxmlformats.org/drawingml/2006/main">
              <a:ext uri="{FF2B5EF4-FFF2-40B4-BE49-F238E27FC236}">
                <a16:creationId xmlns:a16="http://schemas.microsoft.com/office/drawing/2014/main" id="{7D7DF886-702F-4953-A9A7-CECC23A12C31}"/>
              </a:ext>
            </a:extLst>
          </p:cNvPr>
          <p:cNvSpPr>
            <a:spLocks xmlns:a="http://schemas.openxmlformats.org/drawingml/2006/main" noGrp="1"/>
          </p:cNvSpPr>
          <p:nvPr/>
        </p:nvSpPr>
        <p:spPr>
          <a:xfrm xmlns:a="http://schemas.openxmlformats.org/drawingml/2006/main">
            <a:off x="628650" y="6419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a:solidFill>
                  <a:srgbClr val="566575"/>
                </a:solidFill>
                <a:latin typeface="Times New Roman"/>
                <a:ea typeface="Times New Roman"/>
                <a:cs typeface="Times New Roman"/>
              </a:defRPr>
            </a:defPPr>
            <a:lvl1pPr algn="l">
              <a:buNone/>
              <a:defRPr sz="1275" b="0">
                <a:solidFill>
                  <a:srgbClr val="566575"/>
                </a:solidFill>
                <a:latin typeface="Times New Roman"/>
                <a:ea typeface="Times New Roman"/>
                <a:cs typeface="Times New Roman"/>
              </a:defRPr>
            </a:lvl1pPr>
            <a:lvl2pPr algn="l">
              <a:buNone/>
              <a:defRPr sz="1275" b="0">
                <a:solidFill>
                  <a:srgbClr val="566575"/>
                </a:solidFill>
                <a:latin typeface="Times New Roman"/>
                <a:ea typeface="Times New Roman"/>
                <a:cs typeface="Times New Roman"/>
              </a:defRPr>
            </a:lvl2pPr>
            <a:lvl3pPr algn="l">
              <a:buNone/>
              <a:defRPr sz="1275" b="0">
                <a:solidFill>
                  <a:srgbClr val="566575"/>
                </a:solidFill>
                <a:latin typeface="Times New Roman"/>
                <a:ea typeface="Times New Roman"/>
                <a:cs typeface="Times New Roman"/>
              </a:defRPr>
            </a:lvl3pPr>
            <a:lvl4pPr algn="l">
              <a:buNone/>
              <a:defRPr sz="1275" b="0">
                <a:solidFill>
                  <a:srgbClr val="566575"/>
                </a:solidFill>
                <a:latin typeface="Times New Roman"/>
                <a:ea typeface="Times New Roman"/>
                <a:cs typeface="Times New Roman"/>
              </a:defRPr>
            </a:lvl4pPr>
            <a:lvl5pPr algn="l">
              <a:buNone/>
              <a:defRPr sz="1275" b="0">
                <a:solidFill>
                  <a:srgbClr val="566575"/>
                </a:solidFill>
                <a:latin typeface="Times New Roman"/>
                <a:ea typeface="Times New Roman"/>
                <a:cs typeface="Times New Roman"/>
              </a:defRPr>
            </a:lvl5pPr>
            <a:lvl6pPr algn="l">
              <a:buNone/>
              <a:defRPr sz="1275" b="0">
                <a:solidFill>
                  <a:srgbClr val="566575"/>
                </a:solidFill>
                <a:latin typeface="Times New Roman"/>
                <a:ea typeface="Times New Roman"/>
                <a:cs typeface="Times New Roman"/>
              </a:defRPr>
            </a:lvl6pPr>
            <a:lvl7pPr algn="l">
              <a:buNone/>
              <a:defRPr sz="1275" b="0">
                <a:solidFill>
                  <a:srgbClr val="566575"/>
                </a:solidFill>
                <a:latin typeface="Times New Roman"/>
                <a:ea typeface="Times New Roman"/>
                <a:cs typeface="Times New Roman"/>
              </a:defRPr>
            </a:lvl7pPr>
            <a:lvl8pPr algn="l">
              <a:buNone/>
              <a:defRPr sz="1275" b="0">
                <a:solidFill>
                  <a:srgbClr val="566575"/>
                </a:solidFill>
                <a:latin typeface="Times New Roman"/>
                <a:ea typeface="Times New Roman"/>
                <a:cs typeface="Times New Roman"/>
              </a:defRPr>
            </a:lvl8pPr>
            <a:lvl9pPr algn="l">
              <a:buNone/>
              <a:defRPr sz="1275" b="0">
                <a:solidFill>
                  <a:srgbClr val="566575"/>
                </a:solidFill>
                <a:latin typeface="Times New Roman"/>
                <a:ea typeface="Times New Roman"/>
                <a:cs typeface="Times New Roman"/>
              </a:defRPr>
            </a:lvl9pPr>
          </a:lstStyle>
          <a:p xmlns:a="http://schemas.openxmlformats.org/drawingml/2006/main">
            <a:pPr algn="l">
              <a:buNone/>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Fuentes (5, 6)</a:t>
            </a:r>
          </a:p>
        </p:txBody>
      </p:sp>
    </p:spTree>
    <p:extLst>
      <p:ext uri="{BB962C8B-B14F-4D97-AF65-F5344CB8AC3E}">
        <p14:creationId xmlns:p14="http://schemas.microsoft.com/office/powerpoint/2010/main" val="193829540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9">
            <a:extLst xmlns:a="http://schemas.openxmlformats.org/drawingml/2006/main">
              <a:ext uri="{FF2B5EF4-FFF2-40B4-BE49-F238E27FC236}">
                <a16:creationId xmlns:a16="http://schemas.microsoft.com/office/drawing/2014/main" id="{9AAED399-D61A-4608-9ED4-DF38A0A0A806}"/>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Cálculo de Bactrivet por componentes</a:t>
            </a:r>
          </a:p>
        </p:txBody>
      </p:sp>
      <p:sp>
        <p:nvSpPr>
          <p:cNvPr id="2" name="text-50">
            <a:extLst xmlns:a="http://schemas.openxmlformats.org/drawingml/2006/main">
              <a:ext uri="{FF2B5EF4-FFF2-40B4-BE49-F238E27FC236}">
                <a16:creationId xmlns:a16="http://schemas.microsoft.com/office/drawing/2014/main" id="{72111DC4-6722-40B7-AD36-1437A7FC246A}"/>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Concentración de la ficha: sulfametoxazol 80 mg/mL y trimetoprim 16 mg/mL</a:t>
            </a:r>
          </a:p>
        </p:txBody>
      </p:sp>
      <p:sp>
        <p:nvSpPr>
          <p:cNvPr id="3" name="text-51">
            <a:extLst xmlns:a="http://schemas.openxmlformats.org/drawingml/2006/main">
              <a:ext uri="{FF2B5EF4-FFF2-40B4-BE49-F238E27FC236}">
                <a16:creationId xmlns:a16="http://schemas.microsoft.com/office/drawing/2014/main" id="{11692151-AEC7-4BF1-AEE7-12F6D6372135}"/>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9</a:t>
            </a:r>
          </a:p>
        </p:txBody>
      </p:sp>
      <p:sp>
        <p:nvSpPr>
          <p:cNvPr id="4" name="text-52">
            <a:extLst xmlns:a="http://schemas.openxmlformats.org/drawingml/2006/main">
              <a:ext uri="{FF2B5EF4-FFF2-40B4-BE49-F238E27FC236}">
                <a16:creationId xmlns:a16="http://schemas.microsoft.com/office/drawing/2014/main" id="{88CF576D-99EF-438D-9D29-14C541AF1528}"/>
              </a:ext>
            </a:extLst>
          </p:cNvPr>
          <p:cNvSpPr>
            <a:spLocks xmlns:a="http://schemas.openxmlformats.org/drawingml/2006/main" noGrp="1"/>
          </p:cNvSpPr>
          <p:nvPr/>
        </p:nvSpPr>
        <p:spPr>
          <a:xfrm xmlns:a="http://schemas.openxmlformats.org/drawingml/2006/main">
            <a:off x="628650" y="1914525"/>
            <a:ext cx="4191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900" b="1">
                <a:solidFill>
                  <a:srgbClr val="226C9C"/>
                </a:solidFill>
                <a:latin typeface="Times New Roman"/>
                <a:ea typeface="Times New Roman"/>
                <a:cs typeface="Times New Roman"/>
              </a:defRPr>
            </a:defPPr>
            <a:lvl1pPr algn="l">
              <a:buNone/>
              <a:defRPr sz="3900" b="1">
                <a:solidFill>
                  <a:srgbClr val="226C9C"/>
                </a:solidFill>
                <a:latin typeface="Times New Roman"/>
                <a:ea typeface="Times New Roman"/>
                <a:cs typeface="Times New Roman"/>
              </a:defRPr>
            </a:lvl1pPr>
            <a:lvl2pPr algn="l">
              <a:buNone/>
              <a:defRPr sz="3900" b="1">
                <a:solidFill>
                  <a:srgbClr val="226C9C"/>
                </a:solidFill>
                <a:latin typeface="Times New Roman"/>
                <a:ea typeface="Times New Roman"/>
                <a:cs typeface="Times New Roman"/>
              </a:defRPr>
            </a:lvl2pPr>
            <a:lvl3pPr algn="l">
              <a:buNone/>
              <a:defRPr sz="3900" b="1">
                <a:solidFill>
                  <a:srgbClr val="226C9C"/>
                </a:solidFill>
                <a:latin typeface="Times New Roman"/>
                <a:ea typeface="Times New Roman"/>
                <a:cs typeface="Times New Roman"/>
              </a:defRPr>
            </a:lvl3pPr>
            <a:lvl4pPr algn="l">
              <a:buNone/>
              <a:defRPr sz="3900" b="1">
                <a:solidFill>
                  <a:srgbClr val="226C9C"/>
                </a:solidFill>
                <a:latin typeface="Times New Roman"/>
                <a:ea typeface="Times New Roman"/>
                <a:cs typeface="Times New Roman"/>
              </a:defRPr>
            </a:lvl4pPr>
            <a:lvl5pPr algn="l">
              <a:buNone/>
              <a:defRPr sz="3900" b="1">
                <a:solidFill>
                  <a:srgbClr val="226C9C"/>
                </a:solidFill>
                <a:latin typeface="Times New Roman"/>
                <a:ea typeface="Times New Roman"/>
                <a:cs typeface="Times New Roman"/>
              </a:defRPr>
            </a:lvl5pPr>
            <a:lvl6pPr algn="l">
              <a:buNone/>
              <a:defRPr sz="3900" b="1">
                <a:solidFill>
                  <a:srgbClr val="226C9C"/>
                </a:solidFill>
                <a:latin typeface="Times New Roman"/>
                <a:ea typeface="Times New Roman"/>
                <a:cs typeface="Times New Roman"/>
              </a:defRPr>
            </a:lvl6pPr>
            <a:lvl7pPr algn="l">
              <a:buNone/>
              <a:defRPr sz="3900" b="1">
                <a:solidFill>
                  <a:srgbClr val="226C9C"/>
                </a:solidFill>
                <a:latin typeface="Times New Roman"/>
                <a:ea typeface="Times New Roman"/>
                <a:cs typeface="Times New Roman"/>
              </a:defRPr>
            </a:lvl7pPr>
            <a:lvl8pPr algn="l">
              <a:buNone/>
              <a:defRPr sz="3900" b="1">
                <a:solidFill>
                  <a:srgbClr val="226C9C"/>
                </a:solidFill>
                <a:latin typeface="Times New Roman"/>
                <a:ea typeface="Times New Roman"/>
                <a:cs typeface="Times New Roman"/>
              </a:defRPr>
            </a:lvl8pPr>
            <a:lvl9pPr algn="l">
              <a:buNone/>
              <a:defRPr sz="3900" b="1">
                <a:solidFill>
                  <a:srgbClr val="226C9C"/>
                </a:solidFill>
                <a:latin typeface="Times New Roman"/>
                <a:ea typeface="Times New Roman"/>
                <a:cs typeface="Times New Roman"/>
              </a:defRPr>
            </a:lvl9pPr>
          </a:lstStyle>
          <a:p xmlns:a="http://schemas.openxmlformats.org/drawingml/2006/main">
            <a:pPr algn="l">
              <a:buNone/>
              <a:defRPr sz="3900" b="1">
                <a:solidFill>
                  <a:srgbClr val="226C9C"/>
                </a:solidFill>
                <a:latin typeface="Times New Roman"/>
                <a:ea typeface="Times New Roman"/>
                <a:cs typeface="Times New Roman"/>
              </a:defRPr>
            </a:pPr>
            <a:r>
              <a:rPr sz="3900" b="1">
                <a:solidFill>
                  <a:srgbClr val="226C9C"/>
                </a:solidFill>
                <a:latin typeface="Times New Roman"/>
                <a:ea typeface="Times New Roman"/>
                <a:cs typeface="Times New Roman"/>
              </a:rPr>
              <a:t>3 mL por toma</a:t>
            </a:r>
          </a:p>
        </p:txBody>
      </p:sp>
      <p:sp>
        <p:nvSpPr>
          <p:cNvPr id="5" name="text-53">
            <a:extLst xmlns:a="http://schemas.openxmlformats.org/drawingml/2006/main">
              <a:ext uri="{FF2B5EF4-FFF2-40B4-BE49-F238E27FC236}">
                <a16:creationId xmlns:a16="http://schemas.microsoft.com/office/drawing/2014/main" id="{64B6AC94-95BB-4EA0-A950-8A15C8E4681B}"/>
              </a:ext>
            </a:extLst>
          </p:cNvPr>
          <p:cNvSpPr>
            <a:spLocks xmlns:a="http://schemas.openxmlformats.org/drawingml/2006/main" noGrp="1"/>
          </p:cNvSpPr>
          <p:nvPr/>
        </p:nvSpPr>
        <p:spPr>
          <a:xfrm xmlns:a="http://schemas.openxmlformats.org/drawingml/2006/main">
            <a:off x="628650" y="3067050"/>
            <a:ext cx="4762500" cy="1771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625" b="0">
                <a:solidFill>
                  <a:srgbClr val="15253A"/>
                </a:solidFill>
                <a:latin typeface="Times New Roman"/>
                <a:ea typeface="Times New Roman"/>
                <a:cs typeface="Times New Roman"/>
              </a:defRPr>
            </a:defPPr>
            <a:lvl1pPr algn="l">
              <a:buNone/>
              <a:defRPr sz="2625" b="0">
                <a:solidFill>
                  <a:srgbClr val="15253A"/>
                </a:solidFill>
                <a:latin typeface="Times New Roman"/>
                <a:ea typeface="Times New Roman"/>
                <a:cs typeface="Times New Roman"/>
              </a:defRPr>
            </a:lvl1pPr>
            <a:lvl2pPr algn="l">
              <a:buNone/>
              <a:defRPr sz="2625" b="0">
                <a:solidFill>
                  <a:srgbClr val="15253A"/>
                </a:solidFill>
                <a:latin typeface="Times New Roman"/>
                <a:ea typeface="Times New Roman"/>
                <a:cs typeface="Times New Roman"/>
              </a:defRPr>
            </a:lvl2pPr>
            <a:lvl3pPr algn="l">
              <a:buNone/>
              <a:defRPr sz="2625" b="0">
                <a:solidFill>
                  <a:srgbClr val="15253A"/>
                </a:solidFill>
                <a:latin typeface="Times New Roman"/>
                <a:ea typeface="Times New Roman"/>
                <a:cs typeface="Times New Roman"/>
              </a:defRPr>
            </a:lvl3pPr>
            <a:lvl4pPr algn="l">
              <a:buNone/>
              <a:defRPr sz="2625" b="0">
                <a:solidFill>
                  <a:srgbClr val="15253A"/>
                </a:solidFill>
                <a:latin typeface="Times New Roman"/>
                <a:ea typeface="Times New Roman"/>
                <a:cs typeface="Times New Roman"/>
              </a:defRPr>
            </a:lvl4pPr>
            <a:lvl5pPr algn="l">
              <a:buNone/>
              <a:defRPr sz="2625" b="0">
                <a:solidFill>
                  <a:srgbClr val="15253A"/>
                </a:solidFill>
                <a:latin typeface="Times New Roman"/>
                <a:ea typeface="Times New Roman"/>
                <a:cs typeface="Times New Roman"/>
              </a:defRPr>
            </a:lvl5pPr>
            <a:lvl6pPr algn="l">
              <a:buNone/>
              <a:defRPr sz="2625" b="0">
                <a:solidFill>
                  <a:srgbClr val="15253A"/>
                </a:solidFill>
                <a:latin typeface="Times New Roman"/>
                <a:ea typeface="Times New Roman"/>
                <a:cs typeface="Times New Roman"/>
              </a:defRPr>
            </a:lvl6pPr>
            <a:lvl7pPr algn="l">
              <a:buNone/>
              <a:defRPr sz="2625" b="0">
                <a:solidFill>
                  <a:srgbClr val="15253A"/>
                </a:solidFill>
                <a:latin typeface="Times New Roman"/>
                <a:ea typeface="Times New Roman"/>
                <a:cs typeface="Times New Roman"/>
              </a:defRPr>
            </a:lvl7pPr>
            <a:lvl8pPr algn="l">
              <a:buNone/>
              <a:defRPr sz="2625" b="0">
                <a:solidFill>
                  <a:srgbClr val="15253A"/>
                </a:solidFill>
                <a:latin typeface="Times New Roman"/>
                <a:ea typeface="Times New Roman"/>
                <a:cs typeface="Times New Roman"/>
              </a:defRPr>
            </a:lvl8pPr>
            <a:lvl9pPr algn="l">
              <a:buNone/>
              <a:defRPr sz="2625" b="0">
                <a:solidFill>
                  <a:srgbClr val="15253A"/>
                </a:solidFill>
                <a:latin typeface="Times New Roman"/>
                <a:ea typeface="Times New Roman"/>
                <a:cs typeface="Times New Roman"/>
              </a:defRPr>
            </a:lvl9pPr>
          </a:lstStyle>
          <a:p xmlns:a="http://schemas.openxmlformats.org/drawingml/2006/main">
            <a:pPr algn="l">
              <a:buNone/>
              <a:defRPr sz="2625" b="0">
                <a:solidFill>
                  <a:srgbClr val="15253A"/>
                </a:solidFill>
                <a:latin typeface="Times New Roman"/>
                <a:ea typeface="Times New Roman"/>
                <a:cs typeface="Times New Roman"/>
              </a:defRPr>
            </a:pPr>
            <a:r>
              <a:rPr sz="2625" b="0">
                <a:solidFill>
                  <a:srgbClr val="15253A"/>
                </a:solidFill>
                <a:latin typeface="Times New Roman"/>
                <a:ea typeface="Times New Roman"/>
                <a:cs typeface="Times New Roman"/>
              </a:rPr>
              <a:t>80 + 16 = 96 mg/mL</a:t>
            </a:r>
          </a:p>
          <a:p xmlns:a="http://schemas.openxmlformats.org/drawingml/2006/main">
            <a:pPr algn="l">
              <a:buNone/>
              <a:defRPr sz="2625" b="0">
                <a:solidFill>
                  <a:srgbClr val="15253A"/>
                </a:solidFill>
                <a:latin typeface="Times New Roman"/>
                <a:ea typeface="Times New Roman"/>
                <a:cs typeface="Times New Roman"/>
              </a:defRPr>
            </a:pPr>
            <a:r>
              <a:rPr sz="2625" b="0">
                <a:solidFill>
                  <a:srgbClr val="15253A"/>
                </a:solidFill>
                <a:latin typeface="Times New Roman"/>
                <a:ea typeface="Times New Roman"/>
                <a:cs typeface="Times New Roman"/>
              </a:rPr>
              <a:t>3 × 96 = 288 mg por toma</a:t>
            </a:r>
          </a:p>
          <a:p xmlns:a="http://schemas.openxmlformats.org/drawingml/2006/main">
            <a:pPr algn="l">
              <a:buNone/>
              <a:defRPr sz="2625" b="0">
                <a:solidFill>
                  <a:srgbClr val="15253A"/>
                </a:solidFill>
                <a:latin typeface="Times New Roman"/>
                <a:ea typeface="Times New Roman"/>
                <a:cs typeface="Times New Roman"/>
              </a:defRPr>
            </a:pPr>
            <a:r>
              <a:rPr sz="2625" b="0">
                <a:solidFill>
                  <a:srgbClr val="15253A"/>
                </a:solidFill>
                <a:latin typeface="Times New Roman"/>
                <a:ea typeface="Times New Roman"/>
                <a:cs typeface="Times New Roman"/>
              </a:rPr>
              <a:t>288 ÷ 21,60 = 13,33 mg/kg</a:t>
            </a:r>
          </a:p>
        </p:txBody>
      </p:sp>
      <p:graphicFrame>
        <p:nvGraphicFramePr>
          <p:cNvPr id="6" name="">
            <a:extLst xmlns:a="http://schemas.openxmlformats.org/drawingml/2006/main">
              <a:ext uri="{FF2B5EF4-FFF2-40B4-BE49-F238E27FC236}">
                <a16:creationId xmlns:a16="http://schemas.microsoft.com/office/drawing/2014/main" id="{85731F3A-E858-4D7E-8771-42B67E657C64}"/>
              </a:ext>
            </a:extLst>
          </p:cNvPr>
          <p:cNvGraphicFramePr/>
          <p:nvPr/>
        </p:nvGraphicFramePr>
        <p:xfrm>
          <a:off xmlns:a="http://schemas.openxmlformats.org/drawingml/2006/main" x="5876925" y="1943100"/>
          <a:ext xmlns:a="http://schemas.openxmlformats.org/drawingml/2006/main" cx="5686425" cy="2819400"/>
        </p:xfrm>
        <a:graphic xmlns:a="http://schemas.openxmlformats.org/drawingml/2006/main">
          <a:graphicData uri="http://schemas.openxmlformats.org/drawingml/2006/table">
            <a:tbl>
              <a:tblPr/>
              <a:tblGrid>
                <a:gridCol w="2333625"/>
                <a:gridCol w="1476375"/>
                <a:gridCol w="1876425"/>
              </a:tblGrid>
              <a:tr h="704850">
                <a:tc>
                  <a:txBody>
                    <a:bodyPr lIns="95250" tIns="95250" rIns="95250" bIns="95250"/>
                    <a:lstStyle/>
                    <a:p>
                      <a:r>
                        <a:rPr sz="1875" b="1">
                          <a:solidFill>
                            <a:srgbClr val="FFFFFF"/>
                          </a:solidFill>
                          <a:latin typeface="Times New Roman"/>
                          <a:ea typeface="Times New Roman"/>
                          <a:cs typeface="Times New Roman"/>
                        </a:rPr>
                        <a:t>Principio</a:t>
                      </a:r>
                    </a:p>
                  </a:txBody>
                  <a:tcPr marL="91440" marR="91440" marT="45720" marB="45720" anchor="ctr">
                    <a:lnL w="9525">
                      <a:solidFill>
                        <a:srgbClr val="D6DEE5"/>
                      </a:solidFill>
                      <a:prstDash val="solid"/>
                    </a:lnL>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mg por toma</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mg/kg por toma</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r>
              <a:tr h="704850">
                <a:tc>
                  <a:txBody>
                    <a:bodyPr lIns="95250" tIns="95250" rIns="95250" bIns="95250"/>
                    <a:lstStyle/>
                    <a:p>
                      <a:r>
                        <a:rPr sz="1875" b="0">
                          <a:solidFill>
                            <a:srgbClr val="15253A"/>
                          </a:solidFill>
                          <a:latin typeface="Times New Roman"/>
                          <a:ea typeface="Times New Roman"/>
                          <a:cs typeface="Times New Roman"/>
                        </a:rPr>
                        <a:t>Sulfametoxazol</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240</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11,11</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704850">
                <a:tc>
                  <a:txBody>
                    <a:bodyPr lIns="95250" tIns="95250" rIns="95250" bIns="95250"/>
                    <a:lstStyle/>
                    <a:p>
                      <a:r>
                        <a:rPr sz="1875" b="0">
                          <a:solidFill>
                            <a:srgbClr val="15253A"/>
                          </a:solidFill>
                          <a:latin typeface="Times New Roman"/>
                          <a:ea typeface="Times New Roman"/>
                          <a:cs typeface="Times New Roman"/>
                        </a:rPr>
                        <a:t>Trimetoprim</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48</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2,22</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r h="704850">
                <a:tc>
                  <a:txBody>
                    <a:bodyPr lIns="95250" tIns="95250" rIns="95250" bIns="95250"/>
                    <a:lstStyle/>
                    <a:p>
                      <a:r>
                        <a:rPr sz="1875" b="0">
                          <a:solidFill>
                            <a:srgbClr val="15253A"/>
                          </a:solidFill>
                          <a:latin typeface="Times New Roman"/>
                          <a:ea typeface="Times New Roman"/>
                          <a:cs typeface="Times New Roman"/>
                        </a:rPr>
                        <a:t>Combinación</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288</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13,33</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bl>
          </a:graphicData>
        </a:graphic>
      </p:graphicFrame>
      <p:sp>
        <p:nvSpPr>
          <p:cNvPr id="7" name="text-54">
            <a:extLst xmlns:a="http://schemas.openxmlformats.org/drawingml/2006/main">
              <a:ext uri="{FF2B5EF4-FFF2-40B4-BE49-F238E27FC236}">
                <a16:creationId xmlns:a16="http://schemas.microsoft.com/office/drawing/2014/main" id="{1A2768D6-3A70-4769-B367-EF281D686AB5}"/>
              </a:ext>
            </a:extLst>
          </p:cNvPr>
          <p:cNvSpPr>
            <a:spLocks xmlns:a="http://schemas.openxmlformats.org/drawingml/2006/main" noGrp="1"/>
          </p:cNvSpPr>
          <p:nvPr/>
        </p:nvSpPr>
        <p:spPr>
          <a:xfrm xmlns:a="http://schemas.openxmlformats.org/drawingml/2006/main">
            <a:off x="628650" y="5286375"/>
            <a:ext cx="107632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9E4D35"/>
                </a:solidFill>
                <a:latin typeface="Times New Roman"/>
                <a:ea typeface="Times New Roman"/>
                <a:cs typeface="Times New Roman"/>
              </a:defRPr>
            </a:defPPr>
            <a:lvl1pPr algn="l">
              <a:buNone/>
              <a:defRPr sz="2250" b="1">
                <a:solidFill>
                  <a:srgbClr val="9E4D35"/>
                </a:solidFill>
                <a:latin typeface="Times New Roman"/>
                <a:ea typeface="Times New Roman"/>
                <a:cs typeface="Times New Roman"/>
              </a:defRPr>
            </a:lvl1pPr>
            <a:lvl2pPr algn="l">
              <a:buNone/>
              <a:defRPr sz="2250" b="1">
                <a:solidFill>
                  <a:srgbClr val="9E4D35"/>
                </a:solidFill>
                <a:latin typeface="Times New Roman"/>
                <a:ea typeface="Times New Roman"/>
                <a:cs typeface="Times New Roman"/>
              </a:defRPr>
            </a:lvl2pPr>
            <a:lvl3pPr algn="l">
              <a:buNone/>
              <a:defRPr sz="2250" b="1">
                <a:solidFill>
                  <a:srgbClr val="9E4D35"/>
                </a:solidFill>
                <a:latin typeface="Times New Roman"/>
                <a:ea typeface="Times New Roman"/>
                <a:cs typeface="Times New Roman"/>
              </a:defRPr>
            </a:lvl3pPr>
            <a:lvl4pPr algn="l">
              <a:buNone/>
              <a:defRPr sz="2250" b="1">
                <a:solidFill>
                  <a:srgbClr val="9E4D35"/>
                </a:solidFill>
                <a:latin typeface="Times New Roman"/>
                <a:ea typeface="Times New Roman"/>
                <a:cs typeface="Times New Roman"/>
              </a:defRPr>
            </a:lvl4pPr>
            <a:lvl5pPr algn="l">
              <a:buNone/>
              <a:defRPr sz="2250" b="1">
                <a:solidFill>
                  <a:srgbClr val="9E4D35"/>
                </a:solidFill>
                <a:latin typeface="Times New Roman"/>
                <a:ea typeface="Times New Roman"/>
                <a:cs typeface="Times New Roman"/>
              </a:defRPr>
            </a:lvl5pPr>
            <a:lvl6pPr algn="l">
              <a:buNone/>
              <a:defRPr sz="2250" b="1">
                <a:solidFill>
                  <a:srgbClr val="9E4D35"/>
                </a:solidFill>
                <a:latin typeface="Times New Roman"/>
                <a:ea typeface="Times New Roman"/>
                <a:cs typeface="Times New Roman"/>
              </a:defRPr>
            </a:lvl6pPr>
            <a:lvl7pPr algn="l">
              <a:buNone/>
              <a:defRPr sz="2250" b="1">
                <a:solidFill>
                  <a:srgbClr val="9E4D35"/>
                </a:solidFill>
                <a:latin typeface="Times New Roman"/>
                <a:ea typeface="Times New Roman"/>
                <a:cs typeface="Times New Roman"/>
              </a:defRPr>
            </a:lvl7pPr>
            <a:lvl8pPr algn="l">
              <a:buNone/>
              <a:defRPr sz="2250" b="1">
                <a:solidFill>
                  <a:srgbClr val="9E4D35"/>
                </a:solidFill>
                <a:latin typeface="Times New Roman"/>
                <a:ea typeface="Times New Roman"/>
                <a:cs typeface="Times New Roman"/>
              </a:defRPr>
            </a:lvl8pPr>
            <a:lvl9pPr algn="l">
              <a:buNone/>
              <a:defRPr sz="2250" b="1">
                <a:solidFill>
                  <a:srgbClr val="9E4D35"/>
                </a:solidFill>
                <a:latin typeface="Times New Roman"/>
                <a:ea typeface="Times New Roman"/>
                <a:cs typeface="Times New Roman"/>
              </a:defRPr>
            </a:lvl9pPr>
          </a:lstStyle>
          <a:p xmlns:a="http://schemas.openxmlformats.org/drawingml/2006/main">
            <a:pPr algn="l">
              <a:buNone/>
              <a:defRPr sz="2250" b="1">
                <a:solidFill>
                  <a:srgbClr val="9E4D35"/>
                </a:solidFill>
                <a:latin typeface="Times New Roman"/>
                <a:ea typeface="Times New Roman"/>
                <a:cs typeface="Times New Roman"/>
              </a:defRPr>
            </a:pPr>
            <a:r>
              <a:rPr sz="2250" b="1">
                <a:solidFill>
                  <a:srgbClr val="9E4D35"/>
                </a:solidFill>
                <a:latin typeface="Times New Roman"/>
                <a:ea typeface="Times New Roman"/>
                <a:cs typeface="Times New Roman"/>
              </a:rPr>
              <a:t>3,24 mL es el cálculo académico de la ficha.</a:t>
            </a:r>
          </a:p>
          <a:p xmlns:a="http://schemas.openxmlformats.org/drawingml/2006/main">
            <a:pPr algn="l">
              <a:buNone/>
              <a:defRPr sz="2250" b="1">
                <a:solidFill>
                  <a:srgbClr val="9E4D35"/>
                </a:solidFill>
                <a:latin typeface="Times New Roman"/>
                <a:ea typeface="Times New Roman"/>
                <a:cs typeface="Times New Roman"/>
              </a:defRPr>
            </a:pPr>
            <a:r>
              <a:rPr sz="2250" b="1">
                <a:solidFill>
                  <a:srgbClr val="9E4D35"/>
                </a:solidFill>
                <a:latin typeface="Times New Roman"/>
                <a:ea typeface="Times New Roman"/>
                <a:cs typeface="Times New Roman"/>
              </a:rPr>
              <a:t>La administración comunicada fue 3 mL.</a:t>
            </a:r>
          </a:p>
        </p:txBody>
      </p:sp>
      <p:sp>
        <p:nvSpPr>
          <p:cNvPr id="8" name="text-111">
            <a:extLst xmlns:a="http://schemas.openxmlformats.org/drawingml/2006/main">
              <a:ext uri="{FF2B5EF4-FFF2-40B4-BE49-F238E27FC236}">
                <a16:creationId xmlns:a16="http://schemas.microsoft.com/office/drawing/2014/main" id="{E88AA05B-CDED-4548-88CC-5E02720B262E}"/>
              </a:ext>
            </a:extLst>
          </p:cNvPr>
          <p:cNvSpPr>
            <a:spLocks xmlns:a="http://schemas.openxmlformats.org/drawingml/2006/main" noGrp="1"/>
          </p:cNvSpPr>
          <p:nvPr/>
        </p:nvSpPr>
        <p:spPr>
          <a:xfrm xmlns:a="http://schemas.openxmlformats.org/drawingml/2006/main">
            <a:off x="628650" y="6419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a:solidFill>
                  <a:srgbClr val="566575"/>
                </a:solidFill>
                <a:latin typeface="Times New Roman"/>
                <a:ea typeface="Times New Roman"/>
                <a:cs typeface="Times New Roman"/>
              </a:defRPr>
            </a:defPPr>
            <a:lvl1pPr algn="l">
              <a:buNone/>
              <a:defRPr sz="1275" b="0">
                <a:solidFill>
                  <a:srgbClr val="566575"/>
                </a:solidFill>
                <a:latin typeface="Times New Roman"/>
                <a:ea typeface="Times New Roman"/>
                <a:cs typeface="Times New Roman"/>
              </a:defRPr>
            </a:lvl1pPr>
            <a:lvl2pPr algn="l">
              <a:buNone/>
              <a:defRPr sz="1275" b="0">
                <a:solidFill>
                  <a:srgbClr val="566575"/>
                </a:solidFill>
                <a:latin typeface="Times New Roman"/>
                <a:ea typeface="Times New Roman"/>
                <a:cs typeface="Times New Roman"/>
              </a:defRPr>
            </a:lvl2pPr>
            <a:lvl3pPr algn="l">
              <a:buNone/>
              <a:defRPr sz="1275" b="0">
                <a:solidFill>
                  <a:srgbClr val="566575"/>
                </a:solidFill>
                <a:latin typeface="Times New Roman"/>
                <a:ea typeface="Times New Roman"/>
                <a:cs typeface="Times New Roman"/>
              </a:defRPr>
            </a:lvl3pPr>
            <a:lvl4pPr algn="l">
              <a:buNone/>
              <a:defRPr sz="1275" b="0">
                <a:solidFill>
                  <a:srgbClr val="566575"/>
                </a:solidFill>
                <a:latin typeface="Times New Roman"/>
                <a:ea typeface="Times New Roman"/>
                <a:cs typeface="Times New Roman"/>
              </a:defRPr>
            </a:lvl4pPr>
            <a:lvl5pPr algn="l">
              <a:buNone/>
              <a:defRPr sz="1275" b="0">
                <a:solidFill>
                  <a:srgbClr val="566575"/>
                </a:solidFill>
                <a:latin typeface="Times New Roman"/>
                <a:ea typeface="Times New Roman"/>
                <a:cs typeface="Times New Roman"/>
              </a:defRPr>
            </a:lvl5pPr>
            <a:lvl6pPr algn="l">
              <a:buNone/>
              <a:defRPr sz="1275" b="0">
                <a:solidFill>
                  <a:srgbClr val="566575"/>
                </a:solidFill>
                <a:latin typeface="Times New Roman"/>
                <a:ea typeface="Times New Roman"/>
                <a:cs typeface="Times New Roman"/>
              </a:defRPr>
            </a:lvl6pPr>
            <a:lvl7pPr algn="l">
              <a:buNone/>
              <a:defRPr sz="1275" b="0">
                <a:solidFill>
                  <a:srgbClr val="566575"/>
                </a:solidFill>
                <a:latin typeface="Times New Roman"/>
                <a:ea typeface="Times New Roman"/>
                <a:cs typeface="Times New Roman"/>
              </a:defRPr>
            </a:lvl7pPr>
            <a:lvl8pPr algn="l">
              <a:buNone/>
              <a:defRPr sz="1275" b="0">
                <a:solidFill>
                  <a:srgbClr val="566575"/>
                </a:solidFill>
                <a:latin typeface="Times New Roman"/>
                <a:ea typeface="Times New Roman"/>
                <a:cs typeface="Times New Roman"/>
              </a:defRPr>
            </a:lvl8pPr>
            <a:lvl9pPr algn="l">
              <a:buNone/>
              <a:defRPr sz="1275" b="0">
                <a:solidFill>
                  <a:srgbClr val="566575"/>
                </a:solidFill>
                <a:latin typeface="Times New Roman"/>
                <a:ea typeface="Times New Roman"/>
                <a:cs typeface="Times New Roman"/>
              </a:defRPr>
            </a:lvl9pPr>
          </a:lstStyle>
          <a:p xmlns:a="http://schemas.openxmlformats.org/drawingml/2006/main">
            <a:pPr algn="l">
              <a:buNone/>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Fuentes (6)</a:t>
            </a:r>
          </a:p>
        </p:txBody>
      </p:sp>
    </p:spTree>
    <p:extLst>
      <p:ext uri="{BB962C8B-B14F-4D97-AF65-F5344CB8AC3E}">
        <p14:creationId xmlns:p14="http://schemas.microsoft.com/office/powerpoint/2010/main" val="15015448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8" name="">
            <a:extLst xmlns:a="http://schemas.openxmlformats.org/drawingml/2006/main">
              <a:ext uri="{FF2B5EF4-FFF2-40B4-BE49-F238E27FC236}">
                <a16:creationId xmlns:a16="http://schemas.microsoft.com/office/drawing/2014/main" id="{1C495516-0B8F-4920-B485-C46A45142F52}"/>
              </a:ext>
            </a:extLst>
          </p:cNvPr>
          <p:cNvCxnSpPr>
            <a:stCxn xmlns:a="http://schemas.openxmlformats.org/drawingml/2006/main" id="5" idx="3"/>
            <a:endCxn xmlns:a="http://schemas.openxmlformats.org/drawingml/2006/main" id="6" idx="1"/>
          </p:cNvCxnSpPr>
          <p:nvPr/>
        </p:nvCxnSpPr>
        <p:spPr>
          <a:xfrm xmlns:a="http://schemas.openxmlformats.org/drawingml/2006/main">
            <a:off x="7715250" y="2619375"/>
            <a:ext cx="800100" cy="0"/>
          </a:xfrm>
          <a:prstGeom xmlns:a="http://schemas.openxmlformats.org/drawingml/2006/main" prst="straightConnector1">
            <a:avLst/>
          </a:prstGeom>
          <a:ln xmlns:a="http://schemas.openxmlformats.org/drawingml/2006/main" w="28575">
            <a:solidFill>
              <a:srgbClr val="226C9C"/>
            </a:solidFill>
            <a:prstDash val="solid"/>
            <a:tailEnd type="arrow" w="med" len="med"/>
          </a:ln>
        </p:spPr>
      </p:cxnSp>
      <p:cxnSp>
        <p:nvCxnSpPr>
          <p:cNvPr id="7" name="">
            <a:extLst xmlns:a="http://schemas.openxmlformats.org/drawingml/2006/main">
              <a:ext uri="{FF2B5EF4-FFF2-40B4-BE49-F238E27FC236}">
                <a16:creationId xmlns:a16="http://schemas.microsoft.com/office/drawing/2014/main" id="{AC4D2FAD-5ACC-4299-BABE-E2C5C849B587}"/>
              </a:ext>
            </a:extLst>
          </p:cNvPr>
          <p:cNvCxnSpPr>
            <a:stCxn xmlns:a="http://schemas.openxmlformats.org/drawingml/2006/main" id="4" idx="3"/>
            <a:endCxn xmlns:a="http://schemas.openxmlformats.org/drawingml/2006/main" id="5" idx="1"/>
          </p:cNvCxnSpPr>
          <p:nvPr/>
        </p:nvCxnSpPr>
        <p:spPr>
          <a:xfrm xmlns:a="http://schemas.openxmlformats.org/drawingml/2006/main">
            <a:off x="3771900" y="2619375"/>
            <a:ext cx="800100" cy="0"/>
          </a:xfrm>
          <a:prstGeom xmlns:a="http://schemas.openxmlformats.org/drawingml/2006/main" prst="straightConnector1">
            <a:avLst/>
          </a:prstGeom>
          <a:ln xmlns:a="http://schemas.openxmlformats.org/drawingml/2006/main" w="28575">
            <a:solidFill>
              <a:srgbClr val="226C9C"/>
            </a:solidFill>
            <a:prstDash val="solid"/>
            <a:tailEnd type="arrow" w="med" len="med"/>
          </a:ln>
        </p:spPr>
      </p:cxnSp>
      <p:sp>
        <p:nvSpPr>
          <p:cNvPr id="15" name="text-55">
            <a:extLst xmlns:a="http://schemas.openxmlformats.org/drawingml/2006/main">
              <a:ext uri="{FF2B5EF4-FFF2-40B4-BE49-F238E27FC236}">
                <a16:creationId xmlns:a16="http://schemas.microsoft.com/office/drawing/2014/main" id="{A5669045-8D07-427D-9680-B42902854F5F}"/>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Metronidazol</a:t>
            </a:r>
          </a:p>
        </p:txBody>
      </p:sp>
      <p:sp>
        <p:nvSpPr>
          <p:cNvPr id="2" name="text-56">
            <a:extLst xmlns:a="http://schemas.openxmlformats.org/drawingml/2006/main">
              <a:ext uri="{FF2B5EF4-FFF2-40B4-BE49-F238E27FC236}">
                <a16:creationId xmlns:a16="http://schemas.microsoft.com/office/drawing/2014/main" id="{5AE2660C-5225-4458-A8ED-C90E351AAB83}"/>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Carolina Cajamarca · Antimicrobiano y antiprotozoario</a:t>
            </a:r>
          </a:p>
        </p:txBody>
      </p:sp>
      <p:sp>
        <p:nvSpPr>
          <p:cNvPr id="3" name="text-57">
            <a:extLst xmlns:a="http://schemas.openxmlformats.org/drawingml/2006/main">
              <a:ext uri="{FF2B5EF4-FFF2-40B4-BE49-F238E27FC236}">
                <a16:creationId xmlns:a16="http://schemas.microsoft.com/office/drawing/2014/main" id="{3943CF68-327A-49CC-842F-9FFC43562FF6}"/>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10</a:t>
            </a:r>
          </a:p>
        </p:txBody>
      </p:sp>
      <p:sp>
        <p:nvSpPr>
          <p:cNvPr id="4" name="diagram-58">
            <a:extLst xmlns:a="http://schemas.openxmlformats.org/drawingml/2006/main">
              <a:ext uri="{FF2B5EF4-FFF2-40B4-BE49-F238E27FC236}">
                <a16:creationId xmlns:a16="http://schemas.microsoft.com/office/drawing/2014/main" id="{43349C54-DED9-4BEC-8FC8-DA4F9CCD7FBB}"/>
              </a:ext>
            </a:extLst>
          </p:cNvPr>
          <p:cNvSpPr>
            <a:spLocks xmlns:a="http://schemas.openxmlformats.org/drawingml/2006/main" noGrp="1"/>
          </p:cNvSpPr>
          <p:nvPr/>
        </p:nvSpPr>
        <p:spPr>
          <a:xfrm xmlns:a="http://schemas.openxmlformats.org/drawingml/2006/main">
            <a:off x="628650" y="2095500"/>
            <a:ext cx="3143250" cy="1047750"/>
          </a:xfrm>
          <a:prstGeom xmlns:a="http://schemas.openxmlformats.org/drawingml/2006/main" prst="rect">
            <a:avLst/>
          </a:prstGeom>
          <a:solidFill xmlns:a="http://schemas.openxmlformats.org/drawingml/2006/main">
            <a:srgbClr val="F4F7F9"/>
          </a:solidFill>
          <a:ln xmlns:a="http://schemas.openxmlformats.org/drawingml/2006/main" w="9525">
            <a:solidFill>
              <a:srgbClr val="D6DEE5"/>
            </a:solidFill>
            <a:prstDash val="solid"/>
          </a:ln>
        </p:spPr>
        <p:txBody>
          <a:bodyPr xmlns:a="http://schemas.openxmlformats.org/drawingml/2006/main" lIns="95250" tIns="95250" rIns="95250" bIns="95250" anchor="ctr"/>
          <a:lstStyle xmlns:a="http://schemas.openxmlformats.org/drawingml/2006/main">
            <a:defPPr algn="ctr">
              <a:defRPr sz="1950" b="1">
                <a:solidFill>
                  <a:srgbClr val="15253A"/>
                </a:solidFill>
                <a:latin typeface="Times New Roman"/>
                <a:ea typeface="Times New Roman"/>
                <a:cs typeface="Times New Roman"/>
              </a:defRPr>
            </a:defPPr>
            <a:lvl1pPr algn="ctr">
              <a:buNone/>
              <a:defRPr sz="1950" b="1">
                <a:solidFill>
                  <a:srgbClr val="15253A"/>
                </a:solidFill>
                <a:latin typeface="Times New Roman"/>
                <a:ea typeface="Times New Roman"/>
                <a:cs typeface="Times New Roman"/>
              </a:defRPr>
            </a:lvl1pPr>
            <a:lvl2pPr algn="ctr">
              <a:buNone/>
              <a:defRPr sz="1950" b="1">
                <a:solidFill>
                  <a:srgbClr val="15253A"/>
                </a:solidFill>
                <a:latin typeface="Times New Roman"/>
                <a:ea typeface="Times New Roman"/>
                <a:cs typeface="Times New Roman"/>
              </a:defRPr>
            </a:lvl2pPr>
            <a:lvl3pPr algn="ctr">
              <a:buNone/>
              <a:defRPr sz="1950" b="1">
                <a:solidFill>
                  <a:srgbClr val="15253A"/>
                </a:solidFill>
                <a:latin typeface="Times New Roman"/>
                <a:ea typeface="Times New Roman"/>
                <a:cs typeface="Times New Roman"/>
              </a:defRPr>
            </a:lvl3pPr>
            <a:lvl4pPr algn="ctr">
              <a:buNone/>
              <a:defRPr sz="1950" b="1">
                <a:solidFill>
                  <a:srgbClr val="15253A"/>
                </a:solidFill>
                <a:latin typeface="Times New Roman"/>
                <a:ea typeface="Times New Roman"/>
                <a:cs typeface="Times New Roman"/>
              </a:defRPr>
            </a:lvl4pPr>
            <a:lvl5pPr algn="ctr">
              <a:buNone/>
              <a:defRPr sz="1950" b="1">
                <a:solidFill>
                  <a:srgbClr val="15253A"/>
                </a:solidFill>
                <a:latin typeface="Times New Roman"/>
                <a:ea typeface="Times New Roman"/>
                <a:cs typeface="Times New Roman"/>
              </a:defRPr>
            </a:lvl5pPr>
            <a:lvl6pPr algn="ctr">
              <a:buNone/>
              <a:defRPr sz="1950" b="1">
                <a:solidFill>
                  <a:srgbClr val="15253A"/>
                </a:solidFill>
                <a:latin typeface="Times New Roman"/>
                <a:ea typeface="Times New Roman"/>
                <a:cs typeface="Times New Roman"/>
              </a:defRPr>
            </a:lvl6pPr>
            <a:lvl7pPr algn="ctr">
              <a:buNone/>
              <a:defRPr sz="1950" b="1">
                <a:solidFill>
                  <a:srgbClr val="15253A"/>
                </a:solidFill>
                <a:latin typeface="Times New Roman"/>
                <a:ea typeface="Times New Roman"/>
                <a:cs typeface="Times New Roman"/>
              </a:defRPr>
            </a:lvl7pPr>
            <a:lvl8pPr algn="ctr">
              <a:buNone/>
              <a:defRPr sz="1950" b="1">
                <a:solidFill>
                  <a:srgbClr val="15253A"/>
                </a:solidFill>
                <a:latin typeface="Times New Roman"/>
                <a:ea typeface="Times New Roman"/>
                <a:cs typeface="Times New Roman"/>
              </a:defRPr>
            </a:lvl8pPr>
            <a:lvl9pPr algn="ctr">
              <a:buNone/>
              <a:defRPr sz="1950" b="1">
                <a:solidFill>
                  <a:srgbClr val="15253A"/>
                </a:solidFill>
                <a:latin typeface="Times New Roman"/>
                <a:ea typeface="Times New Roman"/>
                <a:cs typeface="Times New Roman"/>
              </a:defRPr>
            </a:lvl9pPr>
          </a:lstStyle>
          <a:p xmlns:a="http://schemas.openxmlformats.org/drawingml/2006/main">
            <a:pPr algn="ctr">
              <a:buNone/>
              <a:defRPr sz="1950" b="1">
                <a:solidFill>
                  <a:srgbClr val="15253A"/>
                </a:solidFill>
                <a:latin typeface="Times New Roman"/>
                <a:ea typeface="Times New Roman"/>
                <a:cs typeface="Times New Roman"/>
              </a:defRPr>
            </a:pPr>
            <a:r>
              <a:rPr sz="1950" b="1">
                <a:solidFill>
                  <a:srgbClr val="15253A"/>
                </a:solidFill>
                <a:latin typeface="Times New Roman"/>
                <a:ea typeface="Times New Roman"/>
                <a:cs typeface="Times New Roman"/>
              </a:rPr>
              <a:t>Activación en</a:t>
            </a:r>
          </a:p>
          <a:p xmlns:a="http://schemas.openxmlformats.org/drawingml/2006/main">
            <a:pPr algn="ctr">
              <a:buNone/>
              <a:defRPr sz="1950" b="1">
                <a:solidFill>
                  <a:srgbClr val="15253A"/>
                </a:solidFill>
                <a:latin typeface="Times New Roman"/>
                <a:ea typeface="Times New Roman"/>
                <a:cs typeface="Times New Roman"/>
              </a:defRPr>
            </a:pPr>
            <a:r>
              <a:rPr sz="1950" b="1">
                <a:solidFill>
                  <a:srgbClr val="15253A"/>
                </a:solidFill>
                <a:latin typeface="Times New Roman"/>
                <a:ea typeface="Times New Roman"/>
                <a:cs typeface="Times New Roman"/>
              </a:rPr>
              <a:t>organismos susceptibles</a:t>
            </a:r>
          </a:p>
        </p:txBody>
      </p:sp>
      <p:sp>
        <p:nvSpPr>
          <p:cNvPr id="5" name="diagram-59">
            <a:extLst xmlns:a="http://schemas.openxmlformats.org/drawingml/2006/main">
              <a:ext uri="{FF2B5EF4-FFF2-40B4-BE49-F238E27FC236}">
                <a16:creationId xmlns:a16="http://schemas.microsoft.com/office/drawing/2014/main" id="{6D4CC721-0844-4560-BD1C-2414D76B817C}"/>
              </a:ext>
            </a:extLst>
          </p:cNvPr>
          <p:cNvSpPr>
            <a:spLocks xmlns:a="http://schemas.openxmlformats.org/drawingml/2006/main" noGrp="1"/>
          </p:cNvSpPr>
          <p:nvPr/>
        </p:nvSpPr>
        <p:spPr>
          <a:xfrm xmlns:a="http://schemas.openxmlformats.org/drawingml/2006/main">
            <a:off x="4572000" y="2095500"/>
            <a:ext cx="3143250" cy="1047750"/>
          </a:xfrm>
          <a:prstGeom xmlns:a="http://schemas.openxmlformats.org/drawingml/2006/main" prst="rect">
            <a:avLst/>
          </a:prstGeom>
          <a:solidFill xmlns:a="http://schemas.openxmlformats.org/drawingml/2006/main">
            <a:srgbClr val="F4F7F9"/>
          </a:solidFill>
          <a:ln xmlns:a="http://schemas.openxmlformats.org/drawingml/2006/main" w="9525">
            <a:solidFill>
              <a:srgbClr val="D6DEE5"/>
            </a:solidFill>
            <a:prstDash val="solid"/>
          </a:ln>
        </p:spPr>
        <p:txBody>
          <a:bodyPr xmlns:a="http://schemas.openxmlformats.org/drawingml/2006/main" lIns="95250" tIns="95250" rIns="95250" bIns="95250" anchor="ctr"/>
          <a:lstStyle xmlns:a="http://schemas.openxmlformats.org/drawingml/2006/main">
            <a:defPPr algn="ctr">
              <a:defRPr sz="1950" b="1">
                <a:solidFill>
                  <a:srgbClr val="15253A"/>
                </a:solidFill>
                <a:latin typeface="Times New Roman"/>
                <a:ea typeface="Times New Roman"/>
                <a:cs typeface="Times New Roman"/>
              </a:defRPr>
            </a:defPPr>
            <a:lvl1pPr algn="ctr">
              <a:buNone/>
              <a:defRPr sz="1950" b="1">
                <a:solidFill>
                  <a:srgbClr val="15253A"/>
                </a:solidFill>
                <a:latin typeface="Times New Roman"/>
                <a:ea typeface="Times New Roman"/>
                <a:cs typeface="Times New Roman"/>
              </a:defRPr>
            </a:lvl1pPr>
            <a:lvl2pPr algn="ctr">
              <a:buNone/>
              <a:defRPr sz="1950" b="1">
                <a:solidFill>
                  <a:srgbClr val="15253A"/>
                </a:solidFill>
                <a:latin typeface="Times New Roman"/>
                <a:ea typeface="Times New Roman"/>
                <a:cs typeface="Times New Roman"/>
              </a:defRPr>
            </a:lvl2pPr>
            <a:lvl3pPr algn="ctr">
              <a:buNone/>
              <a:defRPr sz="1950" b="1">
                <a:solidFill>
                  <a:srgbClr val="15253A"/>
                </a:solidFill>
                <a:latin typeface="Times New Roman"/>
                <a:ea typeface="Times New Roman"/>
                <a:cs typeface="Times New Roman"/>
              </a:defRPr>
            </a:lvl3pPr>
            <a:lvl4pPr algn="ctr">
              <a:buNone/>
              <a:defRPr sz="1950" b="1">
                <a:solidFill>
                  <a:srgbClr val="15253A"/>
                </a:solidFill>
                <a:latin typeface="Times New Roman"/>
                <a:ea typeface="Times New Roman"/>
                <a:cs typeface="Times New Roman"/>
              </a:defRPr>
            </a:lvl4pPr>
            <a:lvl5pPr algn="ctr">
              <a:buNone/>
              <a:defRPr sz="1950" b="1">
                <a:solidFill>
                  <a:srgbClr val="15253A"/>
                </a:solidFill>
                <a:latin typeface="Times New Roman"/>
                <a:ea typeface="Times New Roman"/>
                <a:cs typeface="Times New Roman"/>
              </a:defRPr>
            </a:lvl5pPr>
            <a:lvl6pPr algn="ctr">
              <a:buNone/>
              <a:defRPr sz="1950" b="1">
                <a:solidFill>
                  <a:srgbClr val="15253A"/>
                </a:solidFill>
                <a:latin typeface="Times New Roman"/>
                <a:ea typeface="Times New Roman"/>
                <a:cs typeface="Times New Roman"/>
              </a:defRPr>
            </a:lvl6pPr>
            <a:lvl7pPr algn="ctr">
              <a:buNone/>
              <a:defRPr sz="1950" b="1">
                <a:solidFill>
                  <a:srgbClr val="15253A"/>
                </a:solidFill>
                <a:latin typeface="Times New Roman"/>
                <a:ea typeface="Times New Roman"/>
                <a:cs typeface="Times New Roman"/>
              </a:defRPr>
            </a:lvl7pPr>
            <a:lvl8pPr algn="ctr">
              <a:buNone/>
              <a:defRPr sz="1950" b="1">
                <a:solidFill>
                  <a:srgbClr val="15253A"/>
                </a:solidFill>
                <a:latin typeface="Times New Roman"/>
                <a:ea typeface="Times New Roman"/>
                <a:cs typeface="Times New Roman"/>
              </a:defRPr>
            </a:lvl8pPr>
            <a:lvl9pPr algn="ctr">
              <a:buNone/>
              <a:defRPr sz="1950" b="1">
                <a:solidFill>
                  <a:srgbClr val="15253A"/>
                </a:solidFill>
                <a:latin typeface="Times New Roman"/>
                <a:ea typeface="Times New Roman"/>
                <a:cs typeface="Times New Roman"/>
              </a:defRPr>
            </a:lvl9pPr>
          </a:lstStyle>
          <a:p xmlns:a="http://schemas.openxmlformats.org/drawingml/2006/main">
            <a:pPr algn="ctr">
              <a:buNone/>
              <a:defRPr sz="1950" b="1">
                <a:solidFill>
                  <a:srgbClr val="15253A"/>
                </a:solidFill>
                <a:latin typeface="Times New Roman"/>
                <a:ea typeface="Times New Roman"/>
                <a:cs typeface="Times New Roman"/>
              </a:defRPr>
            </a:pPr>
            <a:r>
              <a:rPr sz="1950" b="1">
                <a:solidFill>
                  <a:srgbClr val="15253A"/>
                </a:solidFill>
                <a:latin typeface="Times New Roman"/>
                <a:ea typeface="Times New Roman"/>
                <a:cs typeface="Times New Roman"/>
              </a:rPr>
              <a:t>Metabolitos reactivos</a:t>
            </a:r>
          </a:p>
        </p:txBody>
      </p:sp>
      <p:sp>
        <p:nvSpPr>
          <p:cNvPr id="6" name="diagram-60">
            <a:extLst xmlns:a="http://schemas.openxmlformats.org/drawingml/2006/main">
              <a:ext uri="{FF2B5EF4-FFF2-40B4-BE49-F238E27FC236}">
                <a16:creationId xmlns:a16="http://schemas.microsoft.com/office/drawing/2014/main" id="{4E303B5F-6324-488D-B787-85F3B24CD2C9}"/>
              </a:ext>
            </a:extLst>
          </p:cNvPr>
          <p:cNvSpPr>
            <a:spLocks xmlns:a="http://schemas.openxmlformats.org/drawingml/2006/main" noGrp="1"/>
          </p:cNvSpPr>
          <p:nvPr/>
        </p:nvSpPr>
        <p:spPr>
          <a:xfrm xmlns:a="http://schemas.openxmlformats.org/drawingml/2006/main">
            <a:off x="8515350" y="2095500"/>
            <a:ext cx="3048000" cy="1047750"/>
          </a:xfrm>
          <a:prstGeom xmlns:a="http://schemas.openxmlformats.org/drawingml/2006/main" prst="rect">
            <a:avLst/>
          </a:prstGeom>
          <a:solidFill xmlns:a="http://schemas.openxmlformats.org/drawingml/2006/main">
            <a:srgbClr val="F4F7F9"/>
          </a:solidFill>
          <a:ln xmlns:a="http://schemas.openxmlformats.org/drawingml/2006/main" w="9525">
            <a:solidFill>
              <a:srgbClr val="D6DEE5"/>
            </a:solidFill>
            <a:prstDash val="solid"/>
          </a:ln>
        </p:spPr>
        <p:txBody>
          <a:bodyPr xmlns:a="http://schemas.openxmlformats.org/drawingml/2006/main" lIns="95250" tIns="95250" rIns="95250" bIns="95250" anchor="ctr"/>
          <a:lstStyle xmlns:a="http://schemas.openxmlformats.org/drawingml/2006/main">
            <a:defPPr algn="ctr">
              <a:defRPr sz="1950" b="1">
                <a:solidFill>
                  <a:srgbClr val="15253A"/>
                </a:solidFill>
                <a:latin typeface="Times New Roman"/>
                <a:ea typeface="Times New Roman"/>
                <a:cs typeface="Times New Roman"/>
              </a:defRPr>
            </a:defPPr>
            <a:lvl1pPr algn="ctr">
              <a:buNone/>
              <a:defRPr sz="1950" b="1">
                <a:solidFill>
                  <a:srgbClr val="15253A"/>
                </a:solidFill>
                <a:latin typeface="Times New Roman"/>
                <a:ea typeface="Times New Roman"/>
                <a:cs typeface="Times New Roman"/>
              </a:defRPr>
            </a:lvl1pPr>
            <a:lvl2pPr algn="ctr">
              <a:buNone/>
              <a:defRPr sz="1950" b="1">
                <a:solidFill>
                  <a:srgbClr val="15253A"/>
                </a:solidFill>
                <a:latin typeface="Times New Roman"/>
                <a:ea typeface="Times New Roman"/>
                <a:cs typeface="Times New Roman"/>
              </a:defRPr>
            </a:lvl2pPr>
            <a:lvl3pPr algn="ctr">
              <a:buNone/>
              <a:defRPr sz="1950" b="1">
                <a:solidFill>
                  <a:srgbClr val="15253A"/>
                </a:solidFill>
                <a:latin typeface="Times New Roman"/>
                <a:ea typeface="Times New Roman"/>
                <a:cs typeface="Times New Roman"/>
              </a:defRPr>
            </a:lvl3pPr>
            <a:lvl4pPr algn="ctr">
              <a:buNone/>
              <a:defRPr sz="1950" b="1">
                <a:solidFill>
                  <a:srgbClr val="15253A"/>
                </a:solidFill>
                <a:latin typeface="Times New Roman"/>
                <a:ea typeface="Times New Roman"/>
                <a:cs typeface="Times New Roman"/>
              </a:defRPr>
            </a:lvl4pPr>
            <a:lvl5pPr algn="ctr">
              <a:buNone/>
              <a:defRPr sz="1950" b="1">
                <a:solidFill>
                  <a:srgbClr val="15253A"/>
                </a:solidFill>
                <a:latin typeface="Times New Roman"/>
                <a:ea typeface="Times New Roman"/>
                <a:cs typeface="Times New Roman"/>
              </a:defRPr>
            </a:lvl5pPr>
            <a:lvl6pPr algn="ctr">
              <a:buNone/>
              <a:defRPr sz="1950" b="1">
                <a:solidFill>
                  <a:srgbClr val="15253A"/>
                </a:solidFill>
                <a:latin typeface="Times New Roman"/>
                <a:ea typeface="Times New Roman"/>
                <a:cs typeface="Times New Roman"/>
              </a:defRPr>
            </a:lvl6pPr>
            <a:lvl7pPr algn="ctr">
              <a:buNone/>
              <a:defRPr sz="1950" b="1">
                <a:solidFill>
                  <a:srgbClr val="15253A"/>
                </a:solidFill>
                <a:latin typeface="Times New Roman"/>
                <a:ea typeface="Times New Roman"/>
                <a:cs typeface="Times New Roman"/>
              </a:defRPr>
            </a:lvl7pPr>
            <a:lvl8pPr algn="ctr">
              <a:buNone/>
              <a:defRPr sz="1950" b="1">
                <a:solidFill>
                  <a:srgbClr val="15253A"/>
                </a:solidFill>
                <a:latin typeface="Times New Roman"/>
                <a:ea typeface="Times New Roman"/>
                <a:cs typeface="Times New Roman"/>
              </a:defRPr>
            </a:lvl8pPr>
            <a:lvl9pPr algn="ctr">
              <a:buNone/>
              <a:defRPr sz="1950" b="1">
                <a:solidFill>
                  <a:srgbClr val="15253A"/>
                </a:solidFill>
                <a:latin typeface="Times New Roman"/>
                <a:ea typeface="Times New Roman"/>
                <a:cs typeface="Times New Roman"/>
              </a:defRPr>
            </a:lvl9pPr>
          </a:lstStyle>
          <a:p xmlns:a="http://schemas.openxmlformats.org/drawingml/2006/main">
            <a:pPr algn="ctr">
              <a:buNone/>
              <a:defRPr sz="1950" b="1">
                <a:solidFill>
                  <a:srgbClr val="15253A"/>
                </a:solidFill>
                <a:latin typeface="Times New Roman"/>
                <a:ea typeface="Times New Roman"/>
                <a:cs typeface="Times New Roman"/>
              </a:defRPr>
            </a:pPr>
            <a:r>
              <a:rPr sz="1950" b="1">
                <a:solidFill>
                  <a:srgbClr val="15253A"/>
                </a:solidFill>
                <a:latin typeface="Times New Roman"/>
                <a:ea typeface="Times New Roman"/>
                <a:cs typeface="Times New Roman"/>
              </a:rPr>
              <a:t>Daño del ADN</a:t>
            </a:r>
          </a:p>
        </p:txBody>
      </p:sp>
      <p:sp>
        <p:nvSpPr>
          <p:cNvPr id="9" name="text-61">
            <a:extLst xmlns:a="http://schemas.openxmlformats.org/drawingml/2006/main">
              <a:ext uri="{FF2B5EF4-FFF2-40B4-BE49-F238E27FC236}">
                <a16:creationId xmlns:a16="http://schemas.microsoft.com/office/drawing/2014/main" id="{91372550-B8FC-4A6D-8AF2-014BF73B47F9}"/>
              </a:ext>
            </a:extLst>
          </p:cNvPr>
          <p:cNvSpPr>
            <a:spLocks xmlns:a="http://schemas.openxmlformats.org/drawingml/2006/main" noGrp="1"/>
          </p:cNvSpPr>
          <p:nvPr/>
        </p:nvSpPr>
        <p:spPr>
          <a:xfrm xmlns:a="http://schemas.openxmlformats.org/drawingml/2006/main">
            <a:off x="628650" y="3762375"/>
            <a:ext cx="519112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173A5E"/>
                </a:solidFill>
                <a:latin typeface="Times New Roman"/>
                <a:ea typeface="Times New Roman"/>
                <a:cs typeface="Times New Roman"/>
              </a:defRPr>
            </a:defPPr>
            <a:lvl1pPr algn="l">
              <a:buNone/>
              <a:defRPr sz="2250" b="1">
                <a:solidFill>
                  <a:srgbClr val="173A5E"/>
                </a:solidFill>
                <a:latin typeface="Times New Roman"/>
                <a:ea typeface="Times New Roman"/>
                <a:cs typeface="Times New Roman"/>
              </a:defRPr>
            </a:lvl1pPr>
            <a:lvl2pPr algn="l">
              <a:buNone/>
              <a:defRPr sz="2250" b="1">
                <a:solidFill>
                  <a:srgbClr val="173A5E"/>
                </a:solidFill>
                <a:latin typeface="Times New Roman"/>
                <a:ea typeface="Times New Roman"/>
                <a:cs typeface="Times New Roman"/>
              </a:defRPr>
            </a:lvl2pPr>
            <a:lvl3pPr algn="l">
              <a:buNone/>
              <a:defRPr sz="2250" b="1">
                <a:solidFill>
                  <a:srgbClr val="173A5E"/>
                </a:solidFill>
                <a:latin typeface="Times New Roman"/>
                <a:ea typeface="Times New Roman"/>
                <a:cs typeface="Times New Roman"/>
              </a:defRPr>
            </a:lvl3pPr>
            <a:lvl4pPr algn="l">
              <a:buNone/>
              <a:defRPr sz="2250" b="1">
                <a:solidFill>
                  <a:srgbClr val="173A5E"/>
                </a:solidFill>
                <a:latin typeface="Times New Roman"/>
                <a:ea typeface="Times New Roman"/>
                <a:cs typeface="Times New Roman"/>
              </a:defRPr>
            </a:lvl4pPr>
            <a:lvl5pPr algn="l">
              <a:buNone/>
              <a:defRPr sz="2250" b="1">
                <a:solidFill>
                  <a:srgbClr val="173A5E"/>
                </a:solidFill>
                <a:latin typeface="Times New Roman"/>
                <a:ea typeface="Times New Roman"/>
                <a:cs typeface="Times New Roman"/>
              </a:defRPr>
            </a:lvl5pPr>
            <a:lvl6pPr algn="l">
              <a:buNone/>
              <a:defRPr sz="2250" b="1">
                <a:solidFill>
                  <a:srgbClr val="173A5E"/>
                </a:solidFill>
                <a:latin typeface="Times New Roman"/>
                <a:ea typeface="Times New Roman"/>
                <a:cs typeface="Times New Roman"/>
              </a:defRPr>
            </a:lvl6pPr>
            <a:lvl7pPr algn="l">
              <a:buNone/>
              <a:defRPr sz="2250" b="1">
                <a:solidFill>
                  <a:srgbClr val="173A5E"/>
                </a:solidFill>
                <a:latin typeface="Times New Roman"/>
                <a:ea typeface="Times New Roman"/>
                <a:cs typeface="Times New Roman"/>
              </a:defRPr>
            </a:lvl7pPr>
            <a:lvl8pPr algn="l">
              <a:buNone/>
              <a:defRPr sz="2250" b="1">
                <a:solidFill>
                  <a:srgbClr val="173A5E"/>
                </a:solidFill>
                <a:latin typeface="Times New Roman"/>
                <a:ea typeface="Times New Roman"/>
                <a:cs typeface="Times New Roman"/>
              </a:defRPr>
            </a:lvl8pPr>
            <a:lvl9pPr algn="l">
              <a:buNone/>
              <a:defRPr sz="2250" b="1">
                <a:solidFill>
                  <a:srgbClr val="173A5E"/>
                </a:solidFill>
                <a:latin typeface="Times New Roman"/>
                <a:ea typeface="Times New Roman"/>
                <a:cs typeface="Times New Roman"/>
              </a:defRPr>
            </a:lvl9pPr>
          </a:lstStyle>
          <a:p xmlns:a="http://schemas.openxmlformats.org/drawingml/2006/main">
            <a:pPr algn="l">
              <a:buNone/>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Pauta administrada</a:t>
            </a:r>
          </a:p>
        </p:txBody>
      </p:sp>
      <p:sp>
        <p:nvSpPr>
          <p:cNvPr id="10" name="text-62">
            <a:extLst xmlns:a="http://schemas.openxmlformats.org/drawingml/2006/main">
              <a:ext uri="{FF2B5EF4-FFF2-40B4-BE49-F238E27FC236}">
                <a16:creationId xmlns:a16="http://schemas.microsoft.com/office/drawing/2014/main" id="{59905548-C0C0-4FB3-8F01-8821B41172D1}"/>
              </a:ext>
            </a:extLst>
          </p:cNvPr>
          <p:cNvSpPr>
            <a:spLocks xmlns:a="http://schemas.openxmlformats.org/drawingml/2006/main" noGrp="1"/>
          </p:cNvSpPr>
          <p:nvPr/>
        </p:nvSpPr>
        <p:spPr>
          <a:xfrm xmlns:a="http://schemas.openxmlformats.org/drawingml/2006/main">
            <a:off x="628650" y="4248150"/>
            <a:ext cx="5191125"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0">
                <a:solidFill>
                  <a:srgbClr val="15253A"/>
                </a:solidFill>
                <a:latin typeface="Times New Roman"/>
                <a:ea typeface="Times New Roman"/>
                <a:cs typeface="Times New Roman"/>
              </a:defRPr>
            </a:defPPr>
            <a:lvl1pPr algn="l">
              <a:buNone/>
              <a:defRPr sz="2100" b="0">
                <a:solidFill>
                  <a:srgbClr val="15253A"/>
                </a:solidFill>
                <a:latin typeface="Times New Roman"/>
                <a:ea typeface="Times New Roman"/>
                <a:cs typeface="Times New Roman"/>
              </a:defRPr>
            </a:lvl1pPr>
            <a:lvl2pPr algn="l">
              <a:buNone/>
              <a:defRPr sz="2100" b="0">
                <a:solidFill>
                  <a:srgbClr val="15253A"/>
                </a:solidFill>
                <a:latin typeface="Times New Roman"/>
                <a:ea typeface="Times New Roman"/>
                <a:cs typeface="Times New Roman"/>
              </a:defRPr>
            </a:lvl2pPr>
            <a:lvl3pPr algn="l">
              <a:buNone/>
              <a:defRPr sz="2100" b="0">
                <a:solidFill>
                  <a:srgbClr val="15253A"/>
                </a:solidFill>
                <a:latin typeface="Times New Roman"/>
                <a:ea typeface="Times New Roman"/>
                <a:cs typeface="Times New Roman"/>
              </a:defRPr>
            </a:lvl3pPr>
            <a:lvl4pPr algn="l">
              <a:buNone/>
              <a:defRPr sz="2100" b="0">
                <a:solidFill>
                  <a:srgbClr val="15253A"/>
                </a:solidFill>
                <a:latin typeface="Times New Roman"/>
                <a:ea typeface="Times New Roman"/>
                <a:cs typeface="Times New Roman"/>
              </a:defRPr>
            </a:lvl4pPr>
            <a:lvl5pPr algn="l">
              <a:buNone/>
              <a:defRPr sz="2100" b="0">
                <a:solidFill>
                  <a:srgbClr val="15253A"/>
                </a:solidFill>
                <a:latin typeface="Times New Roman"/>
                <a:ea typeface="Times New Roman"/>
                <a:cs typeface="Times New Roman"/>
              </a:defRPr>
            </a:lvl5pPr>
            <a:lvl6pPr algn="l">
              <a:buNone/>
              <a:defRPr sz="2100" b="0">
                <a:solidFill>
                  <a:srgbClr val="15253A"/>
                </a:solidFill>
                <a:latin typeface="Times New Roman"/>
                <a:ea typeface="Times New Roman"/>
                <a:cs typeface="Times New Roman"/>
              </a:defRPr>
            </a:lvl6pPr>
            <a:lvl7pPr algn="l">
              <a:buNone/>
              <a:defRPr sz="2100" b="0">
                <a:solidFill>
                  <a:srgbClr val="15253A"/>
                </a:solidFill>
                <a:latin typeface="Times New Roman"/>
                <a:ea typeface="Times New Roman"/>
                <a:cs typeface="Times New Roman"/>
              </a:defRPr>
            </a:lvl7pPr>
            <a:lvl8pPr algn="l">
              <a:buNone/>
              <a:defRPr sz="2100" b="0">
                <a:solidFill>
                  <a:srgbClr val="15253A"/>
                </a:solidFill>
                <a:latin typeface="Times New Roman"/>
                <a:ea typeface="Times New Roman"/>
                <a:cs typeface="Times New Roman"/>
              </a:defRPr>
            </a:lvl8pPr>
            <a:lvl9pPr algn="l">
              <a:buNone/>
              <a:defRPr sz="2100" b="0">
                <a:solidFill>
                  <a:srgbClr val="15253A"/>
                </a:solidFill>
                <a:latin typeface="Times New Roman"/>
                <a:ea typeface="Times New Roman"/>
                <a:cs typeface="Times New Roman"/>
              </a:defRPr>
            </a:lvl9pPr>
          </a:lstStyle>
          <a:p xmlns:a="http://schemas.openxmlformats.org/drawingml/2006/main">
            <a:pPr algn="l">
              <a:buNone/>
              <a:defRPr sz="2100" b="0">
                <a:solidFill>
                  <a:srgbClr val="15253A"/>
                </a:solidFill>
                <a:latin typeface="Times New Roman"/>
                <a:ea typeface="Times New Roman"/>
                <a:cs typeface="Times New Roman"/>
              </a:defRPr>
            </a:pPr>
            <a:r>
              <a:rPr sz="2025" b="0">
                <a:solidFill>
                  <a:srgbClr val="15253A"/>
                </a:solidFill>
                <a:latin typeface="Times New Roman"/>
                <a:ea typeface="Times New Roman"/>
                <a:cs typeface="Times New Roman"/>
              </a:rPr>
              <a:t>1 tableta VO cada 24 h durante 7 días. El tutor refiere manejo como caso leve.</a:t>
            </a:r>
          </a:p>
        </p:txBody>
      </p:sp>
      <p:sp>
        <p:nvSpPr>
          <p:cNvPr id="11" name="text-63">
            <a:extLst xmlns:a="http://schemas.openxmlformats.org/drawingml/2006/main">
              <a:ext uri="{FF2B5EF4-FFF2-40B4-BE49-F238E27FC236}">
                <a16:creationId xmlns:a16="http://schemas.microsoft.com/office/drawing/2014/main" id="{CD46C7D2-0538-4569-BE54-24521835DD64}"/>
              </a:ext>
            </a:extLst>
          </p:cNvPr>
          <p:cNvSpPr>
            <a:spLocks xmlns:a="http://schemas.openxmlformats.org/drawingml/2006/main" noGrp="1"/>
          </p:cNvSpPr>
          <p:nvPr/>
        </p:nvSpPr>
        <p:spPr>
          <a:xfrm xmlns:a="http://schemas.openxmlformats.org/drawingml/2006/main">
            <a:off x="6324600" y="3762375"/>
            <a:ext cx="5238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173A5E"/>
                </a:solidFill>
                <a:latin typeface="Times New Roman"/>
                <a:ea typeface="Times New Roman"/>
                <a:cs typeface="Times New Roman"/>
              </a:defRPr>
            </a:defPPr>
            <a:lvl1pPr algn="l">
              <a:buNone/>
              <a:defRPr sz="2250" b="1">
                <a:solidFill>
                  <a:srgbClr val="173A5E"/>
                </a:solidFill>
                <a:latin typeface="Times New Roman"/>
                <a:ea typeface="Times New Roman"/>
                <a:cs typeface="Times New Roman"/>
              </a:defRPr>
            </a:lvl1pPr>
            <a:lvl2pPr algn="l">
              <a:buNone/>
              <a:defRPr sz="2250" b="1">
                <a:solidFill>
                  <a:srgbClr val="173A5E"/>
                </a:solidFill>
                <a:latin typeface="Times New Roman"/>
                <a:ea typeface="Times New Roman"/>
                <a:cs typeface="Times New Roman"/>
              </a:defRPr>
            </a:lvl2pPr>
            <a:lvl3pPr algn="l">
              <a:buNone/>
              <a:defRPr sz="2250" b="1">
                <a:solidFill>
                  <a:srgbClr val="173A5E"/>
                </a:solidFill>
                <a:latin typeface="Times New Roman"/>
                <a:ea typeface="Times New Roman"/>
                <a:cs typeface="Times New Roman"/>
              </a:defRPr>
            </a:lvl3pPr>
            <a:lvl4pPr algn="l">
              <a:buNone/>
              <a:defRPr sz="2250" b="1">
                <a:solidFill>
                  <a:srgbClr val="173A5E"/>
                </a:solidFill>
                <a:latin typeface="Times New Roman"/>
                <a:ea typeface="Times New Roman"/>
                <a:cs typeface="Times New Roman"/>
              </a:defRPr>
            </a:lvl4pPr>
            <a:lvl5pPr algn="l">
              <a:buNone/>
              <a:defRPr sz="2250" b="1">
                <a:solidFill>
                  <a:srgbClr val="173A5E"/>
                </a:solidFill>
                <a:latin typeface="Times New Roman"/>
                <a:ea typeface="Times New Roman"/>
                <a:cs typeface="Times New Roman"/>
              </a:defRPr>
            </a:lvl5pPr>
            <a:lvl6pPr algn="l">
              <a:buNone/>
              <a:defRPr sz="2250" b="1">
                <a:solidFill>
                  <a:srgbClr val="173A5E"/>
                </a:solidFill>
                <a:latin typeface="Times New Roman"/>
                <a:ea typeface="Times New Roman"/>
                <a:cs typeface="Times New Roman"/>
              </a:defRPr>
            </a:lvl6pPr>
            <a:lvl7pPr algn="l">
              <a:buNone/>
              <a:defRPr sz="2250" b="1">
                <a:solidFill>
                  <a:srgbClr val="173A5E"/>
                </a:solidFill>
                <a:latin typeface="Times New Roman"/>
                <a:ea typeface="Times New Roman"/>
                <a:cs typeface="Times New Roman"/>
              </a:defRPr>
            </a:lvl7pPr>
            <a:lvl8pPr algn="l">
              <a:buNone/>
              <a:defRPr sz="2250" b="1">
                <a:solidFill>
                  <a:srgbClr val="173A5E"/>
                </a:solidFill>
                <a:latin typeface="Times New Roman"/>
                <a:ea typeface="Times New Roman"/>
                <a:cs typeface="Times New Roman"/>
              </a:defRPr>
            </a:lvl8pPr>
            <a:lvl9pPr algn="l">
              <a:buNone/>
              <a:defRPr sz="2250" b="1">
                <a:solidFill>
                  <a:srgbClr val="173A5E"/>
                </a:solidFill>
                <a:latin typeface="Times New Roman"/>
                <a:ea typeface="Times New Roman"/>
                <a:cs typeface="Times New Roman"/>
              </a:defRPr>
            </a:lvl9pPr>
          </a:lstStyle>
          <a:p xmlns:a="http://schemas.openxmlformats.org/drawingml/2006/main">
            <a:pPr algn="l">
              <a:buNone/>
              <a:defRPr sz="2250" b="1">
                <a:solidFill>
                  <a:srgbClr val="173A5E"/>
                </a:solidFill>
                <a:latin typeface="Times New Roman"/>
                <a:ea typeface="Times New Roman"/>
                <a:cs typeface="Times New Roman"/>
              </a:defRPr>
            </a:pPr>
            <a:r>
              <a:rPr sz="2250" b="1">
                <a:solidFill>
                  <a:srgbClr val="173A5E"/>
                </a:solidFill>
                <a:latin typeface="Times New Roman"/>
                <a:ea typeface="Times New Roman"/>
                <a:cs typeface="Times New Roman"/>
              </a:rPr>
              <a:t>Cálculo condicionado</a:t>
            </a:r>
          </a:p>
        </p:txBody>
      </p:sp>
      <p:sp>
        <p:nvSpPr>
          <p:cNvPr id="12" name="text-64">
            <a:extLst xmlns:a="http://schemas.openxmlformats.org/drawingml/2006/main">
              <a:ext uri="{FF2B5EF4-FFF2-40B4-BE49-F238E27FC236}">
                <a16:creationId xmlns:a16="http://schemas.microsoft.com/office/drawing/2014/main" id="{174B4460-8FC0-4585-B1C6-103B157A4B2C}"/>
              </a:ext>
            </a:extLst>
          </p:cNvPr>
          <p:cNvSpPr>
            <a:spLocks xmlns:a="http://schemas.openxmlformats.org/drawingml/2006/main" noGrp="1"/>
          </p:cNvSpPr>
          <p:nvPr/>
        </p:nvSpPr>
        <p:spPr>
          <a:xfrm xmlns:a="http://schemas.openxmlformats.org/drawingml/2006/main">
            <a:off x="6324600" y="4248150"/>
            <a:ext cx="5238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0">
                <a:solidFill>
                  <a:srgbClr val="15253A"/>
                </a:solidFill>
                <a:latin typeface="Times New Roman"/>
                <a:ea typeface="Times New Roman"/>
                <a:cs typeface="Times New Roman"/>
              </a:defRPr>
            </a:defPPr>
            <a:lvl1pPr algn="l">
              <a:buNone/>
              <a:defRPr sz="2100" b="0">
                <a:solidFill>
                  <a:srgbClr val="15253A"/>
                </a:solidFill>
                <a:latin typeface="Times New Roman"/>
                <a:ea typeface="Times New Roman"/>
                <a:cs typeface="Times New Roman"/>
              </a:defRPr>
            </a:lvl1pPr>
            <a:lvl2pPr algn="l">
              <a:buNone/>
              <a:defRPr sz="2100" b="0">
                <a:solidFill>
                  <a:srgbClr val="15253A"/>
                </a:solidFill>
                <a:latin typeface="Times New Roman"/>
                <a:ea typeface="Times New Roman"/>
                <a:cs typeface="Times New Roman"/>
              </a:defRPr>
            </a:lvl2pPr>
            <a:lvl3pPr algn="l">
              <a:buNone/>
              <a:defRPr sz="2100" b="0">
                <a:solidFill>
                  <a:srgbClr val="15253A"/>
                </a:solidFill>
                <a:latin typeface="Times New Roman"/>
                <a:ea typeface="Times New Roman"/>
                <a:cs typeface="Times New Roman"/>
              </a:defRPr>
            </a:lvl3pPr>
            <a:lvl4pPr algn="l">
              <a:buNone/>
              <a:defRPr sz="2100" b="0">
                <a:solidFill>
                  <a:srgbClr val="15253A"/>
                </a:solidFill>
                <a:latin typeface="Times New Roman"/>
                <a:ea typeface="Times New Roman"/>
                <a:cs typeface="Times New Roman"/>
              </a:defRPr>
            </a:lvl4pPr>
            <a:lvl5pPr algn="l">
              <a:buNone/>
              <a:defRPr sz="2100" b="0">
                <a:solidFill>
                  <a:srgbClr val="15253A"/>
                </a:solidFill>
                <a:latin typeface="Times New Roman"/>
                <a:ea typeface="Times New Roman"/>
                <a:cs typeface="Times New Roman"/>
              </a:defRPr>
            </a:lvl5pPr>
            <a:lvl6pPr algn="l">
              <a:buNone/>
              <a:defRPr sz="2100" b="0">
                <a:solidFill>
                  <a:srgbClr val="15253A"/>
                </a:solidFill>
                <a:latin typeface="Times New Roman"/>
                <a:ea typeface="Times New Roman"/>
                <a:cs typeface="Times New Roman"/>
              </a:defRPr>
            </a:lvl6pPr>
            <a:lvl7pPr algn="l">
              <a:buNone/>
              <a:defRPr sz="2100" b="0">
                <a:solidFill>
                  <a:srgbClr val="15253A"/>
                </a:solidFill>
                <a:latin typeface="Times New Roman"/>
                <a:ea typeface="Times New Roman"/>
                <a:cs typeface="Times New Roman"/>
              </a:defRPr>
            </a:lvl7pPr>
            <a:lvl8pPr algn="l">
              <a:buNone/>
              <a:defRPr sz="2100" b="0">
                <a:solidFill>
                  <a:srgbClr val="15253A"/>
                </a:solidFill>
                <a:latin typeface="Times New Roman"/>
                <a:ea typeface="Times New Roman"/>
                <a:cs typeface="Times New Roman"/>
              </a:defRPr>
            </a:lvl8pPr>
            <a:lvl9pPr algn="l">
              <a:buNone/>
              <a:defRPr sz="2100" b="0">
                <a:solidFill>
                  <a:srgbClr val="15253A"/>
                </a:solidFill>
                <a:latin typeface="Times New Roman"/>
                <a:ea typeface="Times New Roman"/>
                <a:cs typeface="Times New Roman"/>
              </a:defRPr>
            </a:lvl9pPr>
          </a:lstStyle>
          <a:p xmlns:a="http://schemas.openxmlformats.org/drawingml/2006/main">
            <a:pPr algn="l">
              <a:buNone/>
              <a:defRPr sz="2100" b="0">
                <a:solidFill>
                  <a:srgbClr val="15253A"/>
                </a:solidFill>
                <a:latin typeface="Times New Roman"/>
                <a:ea typeface="Times New Roman"/>
                <a:cs typeface="Times New Roman"/>
              </a:defRPr>
            </a:pPr>
            <a:r>
              <a:rPr sz="2025" b="0">
                <a:solidFill>
                  <a:srgbClr val="15253A"/>
                </a:solidFill>
                <a:latin typeface="Times New Roman"/>
                <a:ea typeface="Times New Roman"/>
                <a:cs typeface="Times New Roman"/>
              </a:rPr>
              <a:t>Si corresponde a Amibac de 500 mg:</a:t>
            </a:r>
          </a:p>
          <a:p xmlns:a="http://schemas.openxmlformats.org/drawingml/2006/main">
            <a:pPr algn="l">
              <a:buNone/>
              <a:defRPr sz="2100" b="0">
                <a:solidFill>
                  <a:srgbClr val="15253A"/>
                </a:solidFill>
                <a:latin typeface="Times New Roman"/>
                <a:ea typeface="Times New Roman"/>
                <a:cs typeface="Times New Roman"/>
              </a:defRPr>
            </a:pPr>
            <a:r>
              <a:rPr sz="2025" b="0">
                <a:solidFill>
                  <a:srgbClr val="15253A"/>
                </a:solidFill>
                <a:latin typeface="Times New Roman"/>
                <a:ea typeface="Times New Roman"/>
                <a:cs typeface="Times New Roman"/>
              </a:rPr>
              <a:t>500 ÷ 21,60 = 23,15 mg/kg</a:t>
            </a:r>
          </a:p>
          <a:p xmlns:a="http://schemas.openxmlformats.org/drawingml/2006/main">
            <a:pPr algn="l">
              <a:buNone/>
              <a:defRPr sz="2100" b="0">
                <a:solidFill>
                  <a:srgbClr val="15253A"/>
                </a:solidFill>
                <a:latin typeface="Times New Roman"/>
                <a:ea typeface="Times New Roman"/>
                <a:cs typeface="Times New Roman"/>
              </a:defRPr>
            </a:pPr>
            <a:r>
              <a:rPr sz="2025" b="0">
                <a:solidFill>
                  <a:srgbClr val="15253A"/>
                </a:solidFill>
                <a:latin typeface="Times New Roman"/>
                <a:ea typeface="Times New Roman"/>
                <a:cs typeface="Times New Roman"/>
              </a:rPr>
              <a:t>por toma y por día.</a:t>
            </a:r>
          </a:p>
        </p:txBody>
      </p:sp>
      <p:sp>
        <p:nvSpPr>
          <p:cNvPr id="13" name="text-65">
            <a:extLst xmlns:a="http://schemas.openxmlformats.org/drawingml/2006/main">
              <a:ext uri="{FF2B5EF4-FFF2-40B4-BE49-F238E27FC236}">
                <a16:creationId xmlns:a16="http://schemas.microsoft.com/office/drawing/2014/main" id="{A4092BE7-7F5E-4D27-A2E6-EEDD99C402B9}"/>
              </a:ext>
            </a:extLst>
          </p:cNvPr>
          <p:cNvSpPr>
            <a:spLocks xmlns:a="http://schemas.openxmlformats.org/drawingml/2006/main" noGrp="1"/>
          </p:cNvSpPr>
          <p:nvPr/>
        </p:nvSpPr>
        <p:spPr>
          <a:xfrm xmlns:a="http://schemas.openxmlformats.org/drawingml/2006/main">
            <a:off x="628650" y="5686425"/>
            <a:ext cx="10858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950" b="1">
                <a:solidFill>
                  <a:srgbClr val="9E4D35"/>
                </a:solidFill>
                <a:latin typeface="Times New Roman"/>
                <a:ea typeface="Times New Roman"/>
                <a:cs typeface="Times New Roman"/>
              </a:defRPr>
            </a:defPPr>
            <a:lvl1pPr algn="l">
              <a:buNone/>
              <a:defRPr sz="2025" b="1">
                <a:solidFill>
                  <a:srgbClr val="9E4D35"/>
                </a:solidFill>
                <a:latin typeface="Times New Roman"/>
                <a:ea typeface="Times New Roman"/>
                <a:cs typeface="Times New Roman"/>
              </a:defRPr>
            </a:lvl1pPr>
            <a:lvl2pPr algn="l">
              <a:buNone/>
              <a:defRPr sz="2025" b="1">
                <a:solidFill>
                  <a:srgbClr val="9E4D35"/>
                </a:solidFill>
                <a:latin typeface="Times New Roman"/>
                <a:ea typeface="Times New Roman"/>
                <a:cs typeface="Times New Roman"/>
              </a:defRPr>
            </a:lvl2pPr>
            <a:lvl3pPr algn="l">
              <a:buNone/>
              <a:defRPr sz="2025" b="1">
                <a:solidFill>
                  <a:srgbClr val="9E4D35"/>
                </a:solidFill>
                <a:latin typeface="Times New Roman"/>
                <a:ea typeface="Times New Roman"/>
                <a:cs typeface="Times New Roman"/>
              </a:defRPr>
            </a:lvl3pPr>
            <a:lvl4pPr algn="l">
              <a:buNone/>
              <a:defRPr sz="2025" b="1">
                <a:solidFill>
                  <a:srgbClr val="9E4D35"/>
                </a:solidFill>
                <a:latin typeface="Times New Roman"/>
                <a:ea typeface="Times New Roman"/>
                <a:cs typeface="Times New Roman"/>
              </a:defRPr>
            </a:lvl4pPr>
            <a:lvl5pPr algn="l">
              <a:buNone/>
              <a:defRPr sz="2025" b="1">
                <a:solidFill>
                  <a:srgbClr val="9E4D35"/>
                </a:solidFill>
                <a:latin typeface="Times New Roman"/>
                <a:ea typeface="Times New Roman"/>
                <a:cs typeface="Times New Roman"/>
              </a:defRPr>
            </a:lvl5pPr>
            <a:lvl6pPr algn="l">
              <a:buNone/>
              <a:defRPr sz="2025" b="1">
                <a:solidFill>
                  <a:srgbClr val="9E4D35"/>
                </a:solidFill>
                <a:latin typeface="Times New Roman"/>
                <a:ea typeface="Times New Roman"/>
                <a:cs typeface="Times New Roman"/>
              </a:defRPr>
            </a:lvl6pPr>
            <a:lvl7pPr algn="l">
              <a:buNone/>
              <a:defRPr sz="2025" b="1">
                <a:solidFill>
                  <a:srgbClr val="9E4D35"/>
                </a:solidFill>
                <a:latin typeface="Times New Roman"/>
                <a:ea typeface="Times New Roman"/>
                <a:cs typeface="Times New Roman"/>
              </a:defRPr>
            </a:lvl7pPr>
            <a:lvl8pPr algn="l">
              <a:buNone/>
              <a:defRPr sz="2025" b="1">
                <a:solidFill>
                  <a:srgbClr val="9E4D35"/>
                </a:solidFill>
                <a:latin typeface="Times New Roman"/>
                <a:ea typeface="Times New Roman"/>
                <a:cs typeface="Times New Roman"/>
              </a:defRPr>
            </a:lvl8pPr>
            <a:lvl9pPr algn="l">
              <a:buNone/>
              <a:defRPr sz="2025" b="1">
                <a:solidFill>
                  <a:srgbClr val="9E4D35"/>
                </a:solidFill>
                <a:latin typeface="Times New Roman"/>
                <a:ea typeface="Times New Roman"/>
                <a:cs typeface="Times New Roman"/>
              </a:defRPr>
            </a:lvl9pPr>
          </a:lstStyle>
          <a:p xmlns:a="http://schemas.openxmlformats.org/drawingml/2006/main">
            <a:pPr algn="l">
              <a:buNone/>
              <a:defRPr sz="2025" b="1">
                <a:solidFill>
                  <a:srgbClr val="9E4D35"/>
                </a:solidFill>
                <a:latin typeface="Times New Roman"/>
                <a:ea typeface="Times New Roman"/>
                <a:cs typeface="Times New Roman"/>
              </a:defRPr>
            </a:pPr>
            <a:r>
              <a:rPr sz="1950" b="1">
                <a:solidFill>
                  <a:srgbClr val="9E4D35"/>
                </a:solidFill>
                <a:latin typeface="Times New Roman"/>
                <a:ea typeface="Times New Roman"/>
                <a:cs typeface="Times New Roman"/>
              </a:rPr>
              <a:t>Etiqueta: 1 tableta/20–30 kg cada 12–24 h. Vigilar tolerancia digestiva y signos neurológicos.</a:t>
            </a:r>
          </a:p>
        </p:txBody>
      </p:sp>
      <p:sp>
        <p:nvSpPr>
          <p:cNvPr id="14" name="text-112">
            <a:extLst xmlns:a="http://schemas.openxmlformats.org/drawingml/2006/main">
              <a:ext uri="{FF2B5EF4-FFF2-40B4-BE49-F238E27FC236}">
                <a16:creationId xmlns:a16="http://schemas.microsoft.com/office/drawing/2014/main" id="{785C97CC-AD48-4A87-AE09-9EF3FBD2449C}"/>
              </a:ext>
            </a:extLst>
          </p:cNvPr>
          <p:cNvSpPr>
            <a:spLocks xmlns:a="http://schemas.openxmlformats.org/drawingml/2006/main" noGrp="1"/>
          </p:cNvSpPr>
          <p:nvPr/>
        </p:nvSpPr>
        <p:spPr>
          <a:xfrm xmlns:a="http://schemas.openxmlformats.org/drawingml/2006/main">
            <a:off x="628650" y="6419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a:solidFill>
                  <a:srgbClr val="566575"/>
                </a:solidFill>
                <a:latin typeface="Times New Roman"/>
                <a:ea typeface="Times New Roman"/>
                <a:cs typeface="Times New Roman"/>
              </a:defRPr>
            </a:defPPr>
            <a:lvl1pPr algn="l">
              <a:buNone/>
              <a:defRPr sz="1275" b="0">
                <a:solidFill>
                  <a:srgbClr val="566575"/>
                </a:solidFill>
                <a:latin typeface="Times New Roman"/>
                <a:ea typeface="Times New Roman"/>
                <a:cs typeface="Times New Roman"/>
              </a:defRPr>
            </a:lvl1pPr>
            <a:lvl2pPr algn="l">
              <a:buNone/>
              <a:defRPr sz="1275" b="0">
                <a:solidFill>
                  <a:srgbClr val="566575"/>
                </a:solidFill>
                <a:latin typeface="Times New Roman"/>
                <a:ea typeface="Times New Roman"/>
                <a:cs typeface="Times New Roman"/>
              </a:defRPr>
            </a:lvl2pPr>
            <a:lvl3pPr algn="l">
              <a:buNone/>
              <a:defRPr sz="1275" b="0">
                <a:solidFill>
                  <a:srgbClr val="566575"/>
                </a:solidFill>
                <a:latin typeface="Times New Roman"/>
                <a:ea typeface="Times New Roman"/>
                <a:cs typeface="Times New Roman"/>
              </a:defRPr>
            </a:lvl3pPr>
            <a:lvl4pPr algn="l">
              <a:buNone/>
              <a:defRPr sz="1275" b="0">
                <a:solidFill>
                  <a:srgbClr val="566575"/>
                </a:solidFill>
                <a:latin typeface="Times New Roman"/>
                <a:ea typeface="Times New Roman"/>
                <a:cs typeface="Times New Roman"/>
              </a:defRPr>
            </a:lvl4pPr>
            <a:lvl5pPr algn="l">
              <a:buNone/>
              <a:defRPr sz="1275" b="0">
                <a:solidFill>
                  <a:srgbClr val="566575"/>
                </a:solidFill>
                <a:latin typeface="Times New Roman"/>
                <a:ea typeface="Times New Roman"/>
                <a:cs typeface="Times New Roman"/>
              </a:defRPr>
            </a:lvl5pPr>
            <a:lvl6pPr algn="l">
              <a:buNone/>
              <a:defRPr sz="1275" b="0">
                <a:solidFill>
                  <a:srgbClr val="566575"/>
                </a:solidFill>
                <a:latin typeface="Times New Roman"/>
                <a:ea typeface="Times New Roman"/>
                <a:cs typeface="Times New Roman"/>
              </a:defRPr>
            </a:lvl6pPr>
            <a:lvl7pPr algn="l">
              <a:buNone/>
              <a:defRPr sz="1275" b="0">
                <a:solidFill>
                  <a:srgbClr val="566575"/>
                </a:solidFill>
                <a:latin typeface="Times New Roman"/>
                <a:ea typeface="Times New Roman"/>
                <a:cs typeface="Times New Roman"/>
              </a:defRPr>
            </a:lvl7pPr>
            <a:lvl8pPr algn="l">
              <a:buNone/>
              <a:defRPr sz="1275" b="0">
                <a:solidFill>
                  <a:srgbClr val="566575"/>
                </a:solidFill>
                <a:latin typeface="Times New Roman"/>
                <a:ea typeface="Times New Roman"/>
                <a:cs typeface="Times New Roman"/>
              </a:defRPr>
            </a:lvl8pPr>
            <a:lvl9pPr algn="l">
              <a:buNone/>
              <a:defRPr sz="1275" b="0">
                <a:solidFill>
                  <a:srgbClr val="566575"/>
                </a:solidFill>
                <a:latin typeface="Times New Roman"/>
                <a:ea typeface="Times New Roman"/>
                <a:cs typeface="Times New Roman"/>
              </a:defRPr>
            </a:lvl9pPr>
          </a:lstStyle>
          <a:p xmlns:a="http://schemas.openxmlformats.org/drawingml/2006/main">
            <a:pPr algn="l">
              <a:buNone/>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Fuentes (5, 7, 8)</a:t>
            </a:r>
          </a:p>
        </p:txBody>
      </p:sp>
    </p:spTree>
    <p:extLst>
      <p:ext uri="{BB962C8B-B14F-4D97-AF65-F5344CB8AC3E}">
        <p14:creationId xmlns:p14="http://schemas.microsoft.com/office/powerpoint/2010/main" val="145254895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66">
            <a:extLst xmlns:a="http://schemas.openxmlformats.org/drawingml/2006/main">
              <a:ext uri="{FF2B5EF4-FFF2-40B4-BE49-F238E27FC236}">
                <a16:creationId xmlns:a16="http://schemas.microsoft.com/office/drawing/2014/main" id="{EAFD8A51-748B-4E4E-9C4D-065C7505B3DF}"/>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Pirantel y praziquantel</a:t>
            </a:r>
          </a:p>
        </p:txBody>
      </p:sp>
      <p:sp>
        <p:nvSpPr>
          <p:cNvPr id="2" name="text-67">
            <a:extLst xmlns:a="http://schemas.openxmlformats.org/drawingml/2006/main">
              <a:ext uri="{FF2B5EF4-FFF2-40B4-BE49-F238E27FC236}">
                <a16:creationId xmlns:a16="http://schemas.microsoft.com/office/drawing/2014/main" id="{31B6A5DD-D30E-461A-9027-B3DA75F7F851}"/>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Samira Yunga · Pirantel     Tiffany Machuca · Praziquantel</a:t>
            </a:r>
          </a:p>
        </p:txBody>
      </p:sp>
      <p:sp>
        <p:nvSpPr>
          <p:cNvPr id="3" name="text-68">
            <a:extLst xmlns:a="http://schemas.openxmlformats.org/drawingml/2006/main">
              <a:ext uri="{FF2B5EF4-FFF2-40B4-BE49-F238E27FC236}">
                <a16:creationId xmlns:a16="http://schemas.microsoft.com/office/drawing/2014/main" id="{6CF546E1-90FE-42D9-8B71-6731F8A7D8BB}"/>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11</a:t>
            </a:r>
          </a:p>
        </p:txBody>
      </p:sp>
      <p:sp>
        <p:nvSpPr>
          <p:cNvPr id="4" name="text-69">
            <a:extLst xmlns:a="http://schemas.openxmlformats.org/drawingml/2006/main">
              <a:ext uri="{FF2B5EF4-FFF2-40B4-BE49-F238E27FC236}">
                <a16:creationId xmlns:a16="http://schemas.microsoft.com/office/drawing/2014/main" id="{12FA1FFA-A9FD-48C8-849C-BCC91347ACBF}"/>
              </a:ext>
            </a:extLst>
          </p:cNvPr>
          <p:cNvSpPr>
            <a:spLocks xmlns:a="http://schemas.openxmlformats.org/drawingml/2006/main" noGrp="1"/>
          </p:cNvSpPr>
          <p:nvPr/>
        </p:nvSpPr>
        <p:spPr>
          <a:xfrm xmlns:a="http://schemas.openxmlformats.org/drawingml/2006/main">
            <a:off x="628650" y="1809750"/>
            <a:ext cx="5048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1">
                <a:solidFill>
                  <a:srgbClr val="173A5E"/>
                </a:solidFill>
                <a:latin typeface="Times New Roman"/>
                <a:ea typeface="Times New Roman"/>
                <a:cs typeface="Times New Roman"/>
              </a:defRPr>
            </a:defPPr>
            <a:lvl1pPr algn="l">
              <a:buNone/>
              <a:defRPr sz="2325" b="1">
                <a:solidFill>
                  <a:srgbClr val="173A5E"/>
                </a:solidFill>
                <a:latin typeface="Times New Roman"/>
                <a:ea typeface="Times New Roman"/>
                <a:cs typeface="Times New Roman"/>
              </a:defRPr>
            </a:lvl1pPr>
            <a:lvl2pPr algn="l">
              <a:buNone/>
              <a:defRPr sz="2325" b="1">
                <a:solidFill>
                  <a:srgbClr val="173A5E"/>
                </a:solidFill>
                <a:latin typeface="Times New Roman"/>
                <a:ea typeface="Times New Roman"/>
                <a:cs typeface="Times New Roman"/>
              </a:defRPr>
            </a:lvl2pPr>
            <a:lvl3pPr algn="l">
              <a:buNone/>
              <a:defRPr sz="2325" b="1">
                <a:solidFill>
                  <a:srgbClr val="173A5E"/>
                </a:solidFill>
                <a:latin typeface="Times New Roman"/>
                <a:ea typeface="Times New Roman"/>
                <a:cs typeface="Times New Roman"/>
              </a:defRPr>
            </a:lvl3pPr>
            <a:lvl4pPr algn="l">
              <a:buNone/>
              <a:defRPr sz="2325" b="1">
                <a:solidFill>
                  <a:srgbClr val="173A5E"/>
                </a:solidFill>
                <a:latin typeface="Times New Roman"/>
                <a:ea typeface="Times New Roman"/>
                <a:cs typeface="Times New Roman"/>
              </a:defRPr>
            </a:lvl4pPr>
            <a:lvl5pPr algn="l">
              <a:buNone/>
              <a:defRPr sz="2325" b="1">
                <a:solidFill>
                  <a:srgbClr val="173A5E"/>
                </a:solidFill>
                <a:latin typeface="Times New Roman"/>
                <a:ea typeface="Times New Roman"/>
                <a:cs typeface="Times New Roman"/>
              </a:defRPr>
            </a:lvl5pPr>
            <a:lvl6pPr algn="l">
              <a:buNone/>
              <a:defRPr sz="2325" b="1">
                <a:solidFill>
                  <a:srgbClr val="173A5E"/>
                </a:solidFill>
                <a:latin typeface="Times New Roman"/>
                <a:ea typeface="Times New Roman"/>
                <a:cs typeface="Times New Roman"/>
              </a:defRPr>
            </a:lvl6pPr>
            <a:lvl7pPr algn="l">
              <a:buNone/>
              <a:defRPr sz="2325" b="1">
                <a:solidFill>
                  <a:srgbClr val="173A5E"/>
                </a:solidFill>
                <a:latin typeface="Times New Roman"/>
                <a:ea typeface="Times New Roman"/>
                <a:cs typeface="Times New Roman"/>
              </a:defRPr>
            </a:lvl7pPr>
            <a:lvl8pPr algn="l">
              <a:buNone/>
              <a:defRPr sz="2325" b="1">
                <a:solidFill>
                  <a:srgbClr val="173A5E"/>
                </a:solidFill>
                <a:latin typeface="Times New Roman"/>
                <a:ea typeface="Times New Roman"/>
                <a:cs typeface="Times New Roman"/>
              </a:defRPr>
            </a:lvl8pPr>
            <a:lvl9pPr algn="l">
              <a:buNone/>
              <a:defRPr sz="2325" b="1">
                <a:solidFill>
                  <a:srgbClr val="173A5E"/>
                </a:solidFill>
                <a:latin typeface="Times New Roman"/>
                <a:ea typeface="Times New Roman"/>
                <a:cs typeface="Times New Roman"/>
              </a:defRPr>
            </a:lvl9pPr>
          </a:lstStyle>
          <a:p xmlns:a="http://schemas.openxmlformats.org/drawingml/2006/main">
            <a:pPr algn="l">
              <a:buNone/>
              <a:defRPr sz="2325" b="1">
                <a:solidFill>
                  <a:srgbClr val="173A5E"/>
                </a:solidFill>
                <a:latin typeface="Times New Roman"/>
                <a:ea typeface="Times New Roman"/>
                <a:cs typeface="Times New Roman"/>
              </a:defRPr>
            </a:pPr>
            <a:r>
              <a:rPr sz="2325" b="1">
                <a:solidFill>
                  <a:srgbClr val="173A5E"/>
                </a:solidFill>
                <a:latin typeface="Times New Roman"/>
                <a:ea typeface="Times New Roman"/>
                <a:cs typeface="Times New Roman"/>
              </a:rPr>
              <a:t>Pirantel</a:t>
            </a:r>
          </a:p>
        </p:txBody>
      </p:sp>
      <p:sp>
        <p:nvSpPr>
          <p:cNvPr id="5" name="text-70">
            <a:extLst xmlns:a="http://schemas.openxmlformats.org/drawingml/2006/main">
              <a:ext uri="{FF2B5EF4-FFF2-40B4-BE49-F238E27FC236}">
                <a16:creationId xmlns:a16="http://schemas.microsoft.com/office/drawing/2014/main" id="{1EA28AF4-414D-4E0A-8D62-ABE49F59A62A}"/>
              </a:ext>
            </a:extLst>
          </p:cNvPr>
          <p:cNvSpPr>
            <a:spLocks xmlns:a="http://schemas.openxmlformats.org/drawingml/2006/main" noGrp="1"/>
          </p:cNvSpPr>
          <p:nvPr/>
        </p:nvSpPr>
        <p:spPr>
          <a:xfrm xmlns:a="http://schemas.openxmlformats.org/drawingml/2006/main">
            <a:off x="628650" y="2295525"/>
            <a:ext cx="50482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5253A"/>
                </a:solidFill>
                <a:latin typeface="Times New Roman"/>
                <a:ea typeface="Times New Roman"/>
                <a:cs typeface="Times New Roman"/>
              </a:defRPr>
            </a:defPPr>
            <a:lvl1pPr algn="l">
              <a:buNone/>
              <a:defRPr sz="2175" b="0">
                <a:solidFill>
                  <a:srgbClr val="15253A"/>
                </a:solidFill>
                <a:latin typeface="Times New Roman"/>
                <a:ea typeface="Times New Roman"/>
                <a:cs typeface="Times New Roman"/>
              </a:defRPr>
            </a:lvl1pPr>
            <a:lvl2pPr algn="l">
              <a:buNone/>
              <a:defRPr sz="2175" b="0">
                <a:solidFill>
                  <a:srgbClr val="15253A"/>
                </a:solidFill>
                <a:latin typeface="Times New Roman"/>
                <a:ea typeface="Times New Roman"/>
                <a:cs typeface="Times New Roman"/>
              </a:defRPr>
            </a:lvl2pPr>
            <a:lvl3pPr algn="l">
              <a:buNone/>
              <a:defRPr sz="2175" b="0">
                <a:solidFill>
                  <a:srgbClr val="15253A"/>
                </a:solidFill>
                <a:latin typeface="Times New Roman"/>
                <a:ea typeface="Times New Roman"/>
                <a:cs typeface="Times New Roman"/>
              </a:defRPr>
            </a:lvl3pPr>
            <a:lvl4pPr algn="l">
              <a:buNone/>
              <a:defRPr sz="2175" b="0">
                <a:solidFill>
                  <a:srgbClr val="15253A"/>
                </a:solidFill>
                <a:latin typeface="Times New Roman"/>
                <a:ea typeface="Times New Roman"/>
                <a:cs typeface="Times New Roman"/>
              </a:defRPr>
            </a:lvl4pPr>
            <a:lvl5pPr algn="l">
              <a:buNone/>
              <a:defRPr sz="2175" b="0">
                <a:solidFill>
                  <a:srgbClr val="15253A"/>
                </a:solidFill>
                <a:latin typeface="Times New Roman"/>
                <a:ea typeface="Times New Roman"/>
                <a:cs typeface="Times New Roman"/>
              </a:defRPr>
            </a:lvl5pPr>
            <a:lvl6pPr algn="l">
              <a:buNone/>
              <a:defRPr sz="2175" b="0">
                <a:solidFill>
                  <a:srgbClr val="15253A"/>
                </a:solidFill>
                <a:latin typeface="Times New Roman"/>
                <a:ea typeface="Times New Roman"/>
                <a:cs typeface="Times New Roman"/>
              </a:defRPr>
            </a:lvl6pPr>
            <a:lvl7pPr algn="l">
              <a:buNone/>
              <a:defRPr sz="2175" b="0">
                <a:solidFill>
                  <a:srgbClr val="15253A"/>
                </a:solidFill>
                <a:latin typeface="Times New Roman"/>
                <a:ea typeface="Times New Roman"/>
                <a:cs typeface="Times New Roman"/>
              </a:defRPr>
            </a:lvl7pPr>
            <a:lvl8pPr algn="l">
              <a:buNone/>
              <a:defRPr sz="2175" b="0">
                <a:solidFill>
                  <a:srgbClr val="15253A"/>
                </a:solidFill>
                <a:latin typeface="Times New Roman"/>
                <a:ea typeface="Times New Roman"/>
                <a:cs typeface="Times New Roman"/>
              </a:defRPr>
            </a:lvl8pPr>
            <a:lvl9pPr algn="l">
              <a:buNone/>
              <a:defRPr sz="2175" b="0">
                <a:solidFill>
                  <a:srgbClr val="15253A"/>
                </a:solidFill>
                <a:latin typeface="Times New Roman"/>
                <a:ea typeface="Times New Roman"/>
                <a:cs typeface="Times New Roman"/>
              </a:defRPr>
            </a:lvl9pPr>
          </a:lstStyle>
          <a:p xmlns:a="http://schemas.openxmlformats.org/drawingml/2006/main">
            <a:pPr algn="l">
              <a:buNone/>
              <a:defRPr sz="2175" b="0">
                <a:solidFill>
                  <a:srgbClr val="15253A"/>
                </a:solidFill>
                <a:latin typeface="Times New Roman"/>
                <a:ea typeface="Times New Roman"/>
                <a:cs typeface="Times New Roman"/>
              </a:defRPr>
            </a:pPr>
            <a:r>
              <a:rPr sz="2175" b="0">
                <a:solidFill>
                  <a:srgbClr val="15253A"/>
                </a:solidFill>
                <a:latin typeface="Times New Roman"/>
                <a:ea typeface="Times New Roman"/>
                <a:cs typeface="Times New Roman"/>
              </a:rPr>
              <a:t>Bloqueo neuromuscular despolarizante en nematodos susceptibles. Su actividad se concentra en el intestino.</a:t>
            </a:r>
          </a:p>
        </p:txBody>
      </p:sp>
      <p:sp>
        <p:nvSpPr>
          <p:cNvPr id="6" name="text-71">
            <a:extLst xmlns:a="http://schemas.openxmlformats.org/drawingml/2006/main">
              <a:ext uri="{FF2B5EF4-FFF2-40B4-BE49-F238E27FC236}">
                <a16:creationId xmlns:a16="http://schemas.microsoft.com/office/drawing/2014/main" id="{2E945F65-488E-4151-98F1-0CFCDF69B197}"/>
              </a:ext>
            </a:extLst>
          </p:cNvPr>
          <p:cNvSpPr>
            <a:spLocks xmlns:a="http://schemas.openxmlformats.org/drawingml/2006/main" noGrp="1"/>
          </p:cNvSpPr>
          <p:nvPr/>
        </p:nvSpPr>
        <p:spPr>
          <a:xfrm xmlns:a="http://schemas.openxmlformats.org/drawingml/2006/main">
            <a:off x="6343650" y="1809750"/>
            <a:ext cx="5219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1">
                <a:solidFill>
                  <a:srgbClr val="173A5E"/>
                </a:solidFill>
                <a:latin typeface="Times New Roman"/>
                <a:ea typeface="Times New Roman"/>
                <a:cs typeface="Times New Roman"/>
              </a:defRPr>
            </a:defPPr>
            <a:lvl1pPr algn="l">
              <a:buNone/>
              <a:defRPr sz="2325" b="1">
                <a:solidFill>
                  <a:srgbClr val="173A5E"/>
                </a:solidFill>
                <a:latin typeface="Times New Roman"/>
                <a:ea typeface="Times New Roman"/>
                <a:cs typeface="Times New Roman"/>
              </a:defRPr>
            </a:lvl1pPr>
            <a:lvl2pPr algn="l">
              <a:buNone/>
              <a:defRPr sz="2325" b="1">
                <a:solidFill>
                  <a:srgbClr val="173A5E"/>
                </a:solidFill>
                <a:latin typeface="Times New Roman"/>
                <a:ea typeface="Times New Roman"/>
                <a:cs typeface="Times New Roman"/>
              </a:defRPr>
            </a:lvl2pPr>
            <a:lvl3pPr algn="l">
              <a:buNone/>
              <a:defRPr sz="2325" b="1">
                <a:solidFill>
                  <a:srgbClr val="173A5E"/>
                </a:solidFill>
                <a:latin typeface="Times New Roman"/>
                <a:ea typeface="Times New Roman"/>
                <a:cs typeface="Times New Roman"/>
              </a:defRPr>
            </a:lvl3pPr>
            <a:lvl4pPr algn="l">
              <a:buNone/>
              <a:defRPr sz="2325" b="1">
                <a:solidFill>
                  <a:srgbClr val="173A5E"/>
                </a:solidFill>
                <a:latin typeface="Times New Roman"/>
                <a:ea typeface="Times New Roman"/>
                <a:cs typeface="Times New Roman"/>
              </a:defRPr>
            </a:lvl4pPr>
            <a:lvl5pPr algn="l">
              <a:buNone/>
              <a:defRPr sz="2325" b="1">
                <a:solidFill>
                  <a:srgbClr val="173A5E"/>
                </a:solidFill>
                <a:latin typeface="Times New Roman"/>
                <a:ea typeface="Times New Roman"/>
                <a:cs typeface="Times New Roman"/>
              </a:defRPr>
            </a:lvl5pPr>
            <a:lvl6pPr algn="l">
              <a:buNone/>
              <a:defRPr sz="2325" b="1">
                <a:solidFill>
                  <a:srgbClr val="173A5E"/>
                </a:solidFill>
                <a:latin typeface="Times New Roman"/>
                <a:ea typeface="Times New Roman"/>
                <a:cs typeface="Times New Roman"/>
              </a:defRPr>
            </a:lvl6pPr>
            <a:lvl7pPr algn="l">
              <a:buNone/>
              <a:defRPr sz="2325" b="1">
                <a:solidFill>
                  <a:srgbClr val="173A5E"/>
                </a:solidFill>
                <a:latin typeface="Times New Roman"/>
                <a:ea typeface="Times New Roman"/>
                <a:cs typeface="Times New Roman"/>
              </a:defRPr>
            </a:lvl7pPr>
            <a:lvl8pPr algn="l">
              <a:buNone/>
              <a:defRPr sz="2325" b="1">
                <a:solidFill>
                  <a:srgbClr val="173A5E"/>
                </a:solidFill>
                <a:latin typeface="Times New Roman"/>
                <a:ea typeface="Times New Roman"/>
                <a:cs typeface="Times New Roman"/>
              </a:defRPr>
            </a:lvl8pPr>
            <a:lvl9pPr algn="l">
              <a:buNone/>
              <a:defRPr sz="2325" b="1">
                <a:solidFill>
                  <a:srgbClr val="173A5E"/>
                </a:solidFill>
                <a:latin typeface="Times New Roman"/>
                <a:ea typeface="Times New Roman"/>
                <a:cs typeface="Times New Roman"/>
              </a:defRPr>
            </a:lvl9pPr>
          </a:lstStyle>
          <a:p xmlns:a="http://schemas.openxmlformats.org/drawingml/2006/main">
            <a:pPr algn="l">
              <a:buNone/>
              <a:defRPr sz="2325" b="1">
                <a:solidFill>
                  <a:srgbClr val="173A5E"/>
                </a:solidFill>
                <a:latin typeface="Times New Roman"/>
                <a:ea typeface="Times New Roman"/>
                <a:cs typeface="Times New Roman"/>
              </a:defRPr>
            </a:pPr>
            <a:r>
              <a:rPr sz="2325" b="1">
                <a:solidFill>
                  <a:srgbClr val="173A5E"/>
                </a:solidFill>
                <a:latin typeface="Times New Roman"/>
                <a:ea typeface="Times New Roman"/>
                <a:cs typeface="Times New Roman"/>
              </a:rPr>
              <a:t>Praziquantel</a:t>
            </a:r>
          </a:p>
        </p:txBody>
      </p:sp>
      <p:sp>
        <p:nvSpPr>
          <p:cNvPr id="7" name="text-72">
            <a:extLst xmlns:a="http://schemas.openxmlformats.org/drawingml/2006/main">
              <a:ext uri="{FF2B5EF4-FFF2-40B4-BE49-F238E27FC236}">
                <a16:creationId xmlns:a16="http://schemas.microsoft.com/office/drawing/2014/main" id="{8334AE85-3C09-4C1D-B6B8-1C549D15F5CC}"/>
              </a:ext>
            </a:extLst>
          </p:cNvPr>
          <p:cNvSpPr>
            <a:spLocks xmlns:a="http://schemas.openxmlformats.org/drawingml/2006/main" noGrp="1"/>
          </p:cNvSpPr>
          <p:nvPr/>
        </p:nvSpPr>
        <p:spPr>
          <a:xfrm xmlns:a="http://schemas.openxmlformats.org/drawingml/2006/main">
            <a:off x="6343650" y="2295525"/>
            <a:ext cx="52197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5253A"/>
                </a:solidFill>
                <a:latin typeface="Times New Roman"/>
                <a:ea typeface="Times New Roman"/>
                <a:cs typeface="Times New Roman"/>
              </a:defRPr>
            </a:defPPr>
            <a:lvl1pPr algn="l">
              <a:buNone/>
              <a:defRPr sz="2175" b="0">
                <a:solidFill>
                  <a:srgbClr val="15253A"/>
                </a:solidFill>
                <a:latin typeface="Times New Roman"/>
                <a:ea typeface="Times New Roman"/>
                <a:cs typeface="Times New Roman"/>
              </a:defRPr>
            </a:lvl1pPr>
            <a:lvl2pPr algn="l">
              <a:buNone/>
              <a:defRPr sz="2175" b="0">
                <a:solidFill>
                  <a:srgbClr val="15253A"/>
                </a:solidFill>
                <a:latin typeface="Times New Roman"/>
                <a:ea typeface="Times New Roman"/>
                <a:cs typeface="Times New Roman"/>
              </a:defRPr>
            </a:lvl2pPr>
            <a:lvl3pPr algn="l">
              <a:buNone/>
              <a:defRPr sz="2175" b="0">
                <a:solidFill>
                  <a:srgbClr val="15253A"/>
                </a:solidFill>
                <a:latin typeface="Times New Roman"/>
                <a:ea typeface="Times New Roman"/>
                <a:cs typeface="Times New Roman"/>
              </a:defRPr>
            </a:lvl3pPr>
            <a:lvl4pPr algn="l">
              <a:buNone/>
              <a:defRPr sz="2175" b="0">
                <a:solidFill>
                  <a:srgbClr val="15253A"/>
                </a:solidFill>
                <a:latin typeface="Times New Roman"/>
                <a:ea typeface="Times New Roman"/>
                <a:cs typeface="Times New Roman"/>
              </a:defRPr>
            </a:lvl4pPr>
            <a:lvl5pPr algn="l">
              <a:buNone/>
              <a:defRPr sz="2175" b="0">
                <a:solidFill>
                  <a:srgbClr val="15253A"/>
                </a:solidFill>
                <a:latin typeface="Times New Roman"/>
                <a:ea typeface="Times New Roman"/>
                <a:cs typeface="Times New Roman"/>
              </a:defRPr>
            </a:lvl5pPr>
            <a:lvl6pPr algn="l">
              <a:buNone/>
              <a:defRPr sz="2175" b="0">
                <a:solidFill>
                  <a:srgbClr val="15253A"/>
                </a:solidFill>
                <a:latin typeface="Times New Roman"/>
                <a:ea typeface="Times New Roman"/>
                <a:cs typeface="Times New Roman"/>
              </a:defRPr>
            </a:lvl6pPr>
            <a:lvl7pPr algn="l">
              <a:buNone/>
              <a:defRPr sz="2175" b="0">
                <a:solidFill>
                  <a:srgbClr val="15253A"/>
                </a:solidFill>
                <a:latin typeface="Times New Roman"/>
                <a:ea typeface="Times New Roman"/>
                <a:cs typeface="Times New Roman"/>
              </a:defRPr>
            </a:lvl7pPr>
            <a:lvl8pPr algn="l">
              <a:buNone/>
              <a:defRPr sz="2175" b="0">
                <a:solidFill>
                  <a:srgbClr val="15253A"/>
                </a:solidFill>
                <a:latin typeface="Times New Roman"/>
                <a:ea typeface="Times New Roman"/>
                <a:cs typeface="Times New Roman"/>
              </a:defRPr>
            </a:lvl8pPr>
            <a:lvl9pPr algn="l">
              <a:buNone/>
              <a:defRPr sz="2175" b="0">
                <a:solidFill>
                  <a:srgbClr val="15253A"/>
                </a:solidFill>
                <a:latin typeface="Times New Roman"/>
                <a:ea typeface="Times New Roman"/>
                <a:cs typeface="Times New Roman"/>
              </a:defRPr>
            </a:lvl9pPr>
          </a:lstStyle>
          <a:p xmlns:a="http://schemas.openxmlformats.org/drawingml/2006/main">
            <a:pPr algn="l">
              <a:buNone/>
              <a:defRPr sz="2175" b="0">
                <a:solidFill>
                  <a:srgbClr val="15253A"/>
                </a:solidFill>
                <a:latin typeface="Times New Roman"/>
                <a:ea typeface="Times New Roman"/>
                <a:cs typeface="Times New Roman"/>
              </a:defRPr>
            </a:pPr>
            <a:r>
              <a:rPr sz="2175" b="0">
                <a:solidFill>
                  <a:srgbClr val="15253A"/>
                </a:solidFill>
                <a:latin typeface="Times New Roman"/>
                <a:ea typeface="Times New Roman"/>
                <a:cs typeface="Times New Roman"/>
              </a:rPr>
              <a:t>Altera la permeabilidad al calcio y el tegumento de cestodos susceptibles. Complementa el espectro.</a:t>
            </a:r>
          </a:p>
        </p:txBody>
      </p:sp>
      <p:graphicFrame>
        <p:nvGraphicFramePr>
          <p:cNvPr id="8" name="">
            <a:extLst xmlns:a="http://schemas.openxmlformats.org/drawingml/2006/main">
              <a:ext uri="{FF2B5EF4-FFF2-40B4-BE49-F238E27FC236}">
                <a16:creationId xmlns:a16="http://schemas.microsoft.com/office/drawing/2014/main" id="{CFC5EFA8-DD64-4D7C-B8DC-8F5FB72E6FA8}"/>
              </a:ext>
            </a:extLst>
          </p:cNvPr>
          <p:cNvGraphicFramePr/>
          <p:nvPr/>
        </p:nvGraphicFramePr>
        <p:xfrm>
          <a:off xmlns:a="http://schemas.openxmlformats.org/drawingml/2006/main" x="628650" y="4000500"/>
          <a:ext xmlns:a="http://schemas.openxmlformats.org/drawingml/2006/main" cx="10934700" cy="1695450"/>
        </p:xfrm>
        <a:graphic xmlns:a="http://schemas.openxmlformats.org/drawingml/2006/main">
          <a:graphicData uri="http://schemas.openxmlformats.org/drawingml/2006/table">
            <a:tbl>
              <a:tblPr/>
              <a:tblGrid>
                <a:gridCol w="2667000"/>
                <a:gridCol w="3429000"/>
                <a:gridCol w="4838700"/>
              </a:tblGrid>
              <a:tr h="565150">
                <a:tc>
                  <a:txBody>
                    <a:bodyPr lIns="95250" tIns="95250" rIns="95250" bIns="95250"/>
                    <a:lstStyle/>
                    <a:p>
                      <a:r>
                        <a:rPr sz="1875" b="1">
                          <a:solidFill>
                            <a:srgbClr val="FFFFFF"/>
                          </a:solidFill>
                          <a:latin typeface="Times New Roman"/>
                          <a:ea typeface="Times New Roman"/>
                          <a:cs typeface="Times New Roman"/>
                        </a:rPr>
                        <a:t>Relámpago</a:t>
                      </a:r>
                    </a:p>
                  </a:txBody>
                  <a:tcPr marL="91440" marR="91440" marT="45720" marB="45720" anchor="ctr">
                    <a:lnL w="9525">
                      <a:solidFill>
                        <a:srgbClr val="D6DEE5"/>
                      </a:solidFill>
                      <a:prstDash val="solid"/>
                    </a:lnL>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Concentración declarada</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Aporte en 4,32 mL</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r>
              <a:tr h="565150">
                <a:tc>
                  <a:txBody>
                    <a:bodyPr lIns="95250" tIns="95250" rIns="95250" bIns="95250"/>
                    <a:lstStyle/>
                    <a:p>
                      <a:r>
                        <a:rPr sz="1875" b="0">
                          <a:solidFill>
                            <a:srgbClr val="15253A"/>
                          </a:solidFill>
                          <a:latin typeface="Times New Roman"/>
                          <a:ea typeface="Times New Roman"/>
                          <a:cs typeface="Times New Roman"/>
                        </a:rPr>
                        <a:t>Pamoato de pirantel</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100 mg/mL</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432 mg de la sal</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565150">
                <a:tc>
                  <a:txBody>
                    <a:bodyPr lIns="95250" tIns="95250" rIns="95250" bIns="95250"/>
                    <a:lstStyle/>
                    <a:p>
                      <a:r>
                        <a:rPr sz="1875" b="0">
                          <a:solidFill>
                            <a:srgbClr val="15253A"/>
                          </a:solidFill>
                          <a:latin typeface="Times New Roman"/>
                          <a:ea typeface="Times New Roman"/>
                          <a:cs typeface="Times New Roman"/>
                        </a:rPr>
                        <a:t>Praziquantel</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35 mg/mL</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151,2 mg</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bl>
          </a:graphicData>
        </a:graphic>
      </p:graphicFrame>
      <p:sp>
        <p:nvSpPr>
          <p:cNvPr id="9" name="text-73">
            <a:extLst xmlns:a="http://schemas.openxmlformats.org/drawingml/2006/main">
              <a:ext uri="{FF2B5EF4-FFF2-40B4-BE49-F238E27FC236}">
                <a16:creationId xmlns:a16="http://schemas.microsoft.com/office/drawing/2014/main" id="{AEE37603-9CDF-4D6C-A05A-6C71852CDFEC}"/>
              </a:ext>
            </a:extLst>
          </p:cNvPr>
          <p:cNvSpPr>
            <a:spLocks xmlns:a="http://schemas.openxmlformats.org/drawingml/2006/main" noGrp="1"/>
          </p:cNvSpPr>
          <p:nvPr/>
        </p:nvSpPr>
        <p:spPr>
          <a:xfrm xmlns:a="http://schemas.openxmlformats.org/drawingml/2006/main">
            <a:off x="628650" y="5848350"/>
            <a:ext cx="109347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00" b="1">
                <a:solidFill>
                  <a:srgbClr val="9E4D35"/>
                </a:solidFill>
                <a:latin typeface="Times New Roman"/>
                <a:ea typeface="Times New Roman"/>
                <a:cs typeface="Times New Roman"/>
              </a:defRPr>
            </a:defPPr>
            <a:lvl1pPr algn="l">
              <a:buNone/>
              <a:defRPr sz="1875" b="1">
                <a:solidFill>
                  <a:srgbClr val="9E4D35"/>
                </a:solidFill>
                <a:latin typeface="Times New Roman"/>
                <a:ea typeface="Times New Roman"/>
                <a:cs typeface="Times New Roman"/>
              </a:defRPr>
            </a:lvl1pPr>
            <a:lvl2pPr algn="l">
              <a:buNone/>
              <a:defRPr sz="1875" b="1">
                <a:solidFill>
                  <a:srgbClr val="9E4D35"/>
                </a:solidFill>
                <a:latin typeface="Times New Roman"/>
                <a:ea typeface="Times New Roman"/>
                <a:cs typeface="Times New Roman"/>
              </a:defRPr>
            </a:lvl2pPr>
            <a:lvl3pPr algn="l">
              <a:buNone/>
              <a:defRPr sz="1875" b="1">
                <a:solidFill>
                  <a:srgbClr val="9E4D35"/>
                </a:solidFill>
                <a:latin typeface="Times New Roman"/>
                <a:ea typeface="Times New Roman"/>
                <a:cs typeface="Times New Roman"/>
              </a:defRPr>
            </a:lvl3pPr>
            <a:lvl4pPr algn="l">
              <a:buNone/>
              <a:defRPr sz="1875" b="1">
                <a:solidFill>
                  <a:srgbClr val="9E4D35"/>
                </a:solidFill>
                <a:latin typeface="Times New Roman"/>
                <a:ea typeface="Times New Roman"/>
                <a:cs typeface="Times New Roman"/>
              </a:defRPr>
            </a:lvl4pPr>
            <a:lvl5pPr algn="l">
              <a:buNone/>
              <a:defRPr sz="1875" b="1">
                <a:solidFill>
                  <a:srgbClr val="9E4D35"/>
                </a:solidFill>
                <a:latin typeface="Times New Roman"/>
                <a:ea typeface="Times New Roman"/>
                <a:cs typeface="Times New Roman"/>
              </a:defRPr>
            </a:lvl5pPr>
            <a:lvl6pPr algn="l">
              <a:buNone/>
              <a:defRPr sz="1875" b="1">
                <a:solidFill>
                  <a:srgbClr val="9E4D35"/>
                </a:solidFill>
                <a:latin typeface="Times New Roman"/>
                <a:ea typeface="Times New Roman"/>
                <a:cs typeface="Times New Roman"/>
              </a:defRPr>
            </a:lvl6pPr>
            <a:lvl7pPr algn="l">
              <a:buNone/>
              <a:defRPr sz="1875" b="1">
                <a:solidFill>
                  <a:srgbClr val="9E4D35"/>
                </a:solidFill>
                <a:latin typeface="Times New Roman"/>
                <a:ea typeface="Times New Roman"/>
                <a:cs typeface="Times New Roman"/>
              </a:defRPr>
            </a:lvl7pPr>
            <a:lvl8pPr algn="l">
              <a:buNone/>
              <a:defRPr sz="1875" b="1">
                <a:solidFill>
                  <a:srgbClr val="9E4D35"/>
                </a:solidFill>
                <a:latin typeface="Times New Roman"/>
                <a:ea typeface="Times New Roman"/>
                <a:cs typeface="Times New Roman"/>
              </a:defRPr>
            </a:lvl8pPr>
            <a:lvl9pPr algn="l">
              <a:buNone/>
              <a:defRPr sz="1875" b="1">
                <a:solidFill>
                  <a:srgbClr val="9E4D35"/>
                </a:solidFill>
                <a:latin typeface="Times New Roman"/>
                <a:ea typeface="Times New Roman"/>
                <a:cs typeface="Times New Roman"/>
              </a:defRPr>
            </a:lvl9pPr>
          </a:lstStyle>
          <a:p xmlns:a="http://schemas.openxmlformats.org/drawingml/2006/main">
            <a:pPr algn="l">
              <a:buNone/>
              <a:defRPr sz="1875" b="1">
                <a:solidFill>
                  <a:srgbClr val="9E4D35"/>
                </a:solidFill>
                <a:latin typeface="Times New Roman"/>
                <a:ea typeface="Times New Roman"/>
                <a:cs typeface="Times New Roman"/>
              </a:defRPr>
            </a:pPr>
            <a:r>
              <a:rPr sz="1800" b="1">
                <a:solidFill>
                  <a:srgbClr val="9E4D35"/>
                </a:solidFill>
                <a:latin typeface="Times New Roman"/>
                <a:ea typeface="Times New Roman"/>
                <a:cs typeface="Times New Roman"/>
              </a:rPr>
              <a:t>4,32 mL VO administrados: 20 mg/kg de pamoato de pirantel y 7 mg/kg de praziquantel.</a:t>
            </a:r>
          </a:p>
        </p:txBody>
      </p:sp>
      <p:sp>
        <p:nvSpPr>
          <p:cNvPr id="10" name="text-113">
            <a:extLst xmlns:a="http://schemas.openxmlformats.org/drawingml/2006/main">
              <a:ext uri="{FF2B5EF4-FFF2-40B4-BE49-F238E27FC236}">
                <a16:creationId xmlns:a16="http://schemas.microsoft.com/office/drawing/2014/main" id="{4EEE8EBA-DF64-4923-B5F7-1BEEB3068A8A}"/>
              </a:ext>
            </a:extLst>
          </p:cNvPr>
          <p:cNvSpPr>
            <a:spLocks xmlns:a="http://schemas.openxmlformats.org/drawingml/2006/main" noGrp="1"/>
          </p:cNvSpPr>
          <p:nvPr/>
        </p:nvSpPr>
        <p:spPr>
          <a:xfrm xmlns:a="http://schemas.openxmlformats.org/drawingml/2006/main">
            <a:off x="628650" y="6419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a:solidFill>
                  <a:srgbClr val="566575"/>
                </a:solidFill>
                <a:latin typeface="Times New Roman"/>
                <a:ea typeface="Times New Roman"/>
                <a:cs typeface="Times New Roman"/>
              </a:defRPr>
            </a:defPPr>
            <a:lvl1pPr algn="l">
              <a:buNone/>
              <a:defRPr sz="1275" b="0">
                <a:solidFill>
                  <a:srgbClr val="566575"/>
                </a:solidFill>
                <a:latin typeface="Times New Roman"/>
                <a:ea typeface="Times New Roman"/>
                <a:cs typeface="Times New Roman"/>
              </a:defRPr>
            </a:lvl1pPr>
            <a:lvl2pPr algn="l">
              <a:buNone/>
              <a:defRPr sz="1275" b="0">
                <a:solidFill>
                  <a:srgbClr val="566575"/>
                </a:solidFill>
                <a:latin typeface="Times New Roman"/>
                <a:ea typeface="Times New Roman"/>
                <a:cs typeface="Times New Roman"/>
              </a:defRPr>
            </a:lvl2pPr>
            <a:lvl3pPr algn="l">
              <a:buNone/>
              <a:defRPr sz="1275" b="0">
                <a:solidFill>
                  <a:srgbClr val="566575"/>
                </a:solidFill>
                <a:latin typeface="Times New Roman"/>
                <a:ea typeface="Times New Roman"/>
                <a:cs typeface="Times New Roman"/>
              </a:defRPr>
            </a:lvl3pPr>
            <a:lvl4pPr algn="l">
              <a:buNone/>
              <a:defRPr sz="1275" b="0">
                <a:solidFill>
                  <a:srgbClr val="566575"/>
                </a:solidFill>
                <a:latin typeface="Times New Roman"/>
                <a:ea typeface="Times New Roman"/>
                <a:cs typeface="Times New Roman"/>
              </a:defRPr>
            </a:lvl4pPr>
            <a:lvl5pPr algn="l">
              <a:buNone/>
              <a:defRPr sz="1275" b="0">
                <a:solidFill>
                  <a:srgbClr val="566575"/>
                </a:solidFill>
                <a:latin typeface="Times New Roman"/>
                <a:ea typeface="Times New Roman"/>
                <a:cs typeface="Times New Roman"/>
              </a:defRPr>
            </a:lvl5pPr>
            <a:lvl6pPr algn="l">
              <a:buNone/>
              <a:defRPr sz="1275" b="0">
                <a:solidFill>
                  <a:srgbClr val="566575"/>
                </a:solidFill>
                <a:latin typeface="Times New Roman"/>
                <a:ea typeface="Times New Roman"/>
                <a:cs typeface="Times New Roman"/>
              </a:defRPr>
            </a:lvl6pPr>
            <a:lvl7pPr algn="l">
              <a:buNone/>
              <a:defRPr sz="1275" b="0">
                <a:solidFill>
                  <a:srgbClr val="566575"/>
                </a:solidFill>
                <a:latin typeface="Times New Roman"/>
                <a:ea typeface="Times New Roman"/>
                <a:cs typeface="Times New Roman"/>
              </a:defRPr>
            </a:lvl7pPr>
            <a:lvl8pPr algn="l">
              <a:buNone/>
              <a:defRPr sz="1275" b="0">
                <a:solidFill>
                  <a:srgbClr val="566575"/>
                </a:solidFill>
                <a:latin typeface="Times New Roman"/>
                <a:ea typeface="Times New Roman"/>
                <a:cs typeface="Times New Roman"/>
              </a:defRPr>
            </a:lvl8pPr>
            <a:lvl9pPr algn="l">
              <a:buNone/>
              <a:defRPr sz="1275" b="0">
                <a:solidFill>
                  <a:srgbClr val="566575"/>
                </a:solidFill>
                <a:latin typeface="Times New Roman"/>
                <a:ea typeface="Times New Roman"/>
                <a:cs typeface="Times New Roman"/>
              </a:defRPr>
            </a:lvl9pPr>
          </a:lstStyle>
          <a:p xmlns:a="http://schemas.openxmlformats.org/drawingml/2006/main">
            <a:pPr algn="l">
              <a:buNone/>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Fuentes (5, 9, 10)</a:t>
            </a:r>
          </a:p>
        </p:txBody>
      </p:sp>
    </p:spTree>
    <p:extLst>
      <p:ext uri="{BB962C8B-B14F-4D97-AF65-F5344CB8AC3E}">
        <p14:creationId xmlns:p14="http://schemas.microsoft.com/office/powerpoint/2010/main" val="41848026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74">
            <a:extLst xmlns:a="http://schemas.openxmlformats.org/drawingml/2006/main">
              <a:ext uri="{FF2B5EF4-FFF2-40B4-BE49-F238E27FC236}">
                <a16:creationId xmlns:a16="http://schemas.microsoft.com/office/drawing/2014/main" id="{34C88A2F-1996-4342-9E1F-3C55F3F88473}"/>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Sulfato ferroso en Apetomax</a:t>
            </a:r>
          </a:p>
        </p:txBody>
      </p:sp>
      <p:sp>
        <p:nvSpPr>
          <p:cNvPr id="2" name="text-75">
            <a:extLst xmlns:a="http://schemas.openxmlformats.org/drawingml/2006/main">
              <a:ext uri="{FF2B5EF4-FFF2-40B4-BE49-F238E27FC236}">
                <a16:creationId xmlns:a16="http://schemas.microsoft.com/office/drawing/2014/main" id="{E54BC340-14F4-4A68-81FF-72B52C7ECA0C}"/>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Jhon Balcázar · Coadyuvante en una formulación combinada</a:t>
            </a:r>
          </a:p>
        </p:txBody>
      </p:sp>
      <p:sp>
        <p:nvSpPr>
          <p:cNvPr id="3" name="text-76">
            <a:extLst xmlns:a="http://schemas.openxmlformats.org/drawingml/2006/main">
              <a:ext uri="{FF2B5EF4-FFF2-40B4-BE49-F238E27FC236}">
                <a16:creationId xmlns:a16="http://schemas.microsoft.com/office/drawing/2014/main" id="{692E30AB-6FD9-47C9-B77A-A1FAAEE1874E}"/>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12</a:t>
            </a:r>
          </a:p>
        </p:txBody>
      </p:sp>
      <p:sp>
        <p:nvSpPr>
          <p:cNvPr id="4" name="text-77">
            <a:extLst xmlns:a="http://schemas.openxmlformats.org/drawingml/2006/main">
              <a:ext uri="{FF2B5EF4-FFF2-40B4-BE49-F238E27FC236}">
                <a16:creationId xmlns:a16="http://schemas.microsoft.com/office/drawing/2014/main" id="{8A7D41CD-E098-4105-9573-967FD9522F86}"/>
              </a:ext>
            </a:extLst>
          </p:cNvPr>
          <p:cNvSpPr>
            <a:spLocks xmlns:a="http://schemas.openxmlformats.org/drawingml/2006/main" noGrp="1"/>
          </p:cNvSpPr>
          <p:nvPr/>
        </p:nvSpPr>
        <p:spPr>
          <a:xfrm xmlns:a="http://schemas.openxmlformats.org/drawingml/2006/main">
            <a:off x="628650" y="1952625"/>
            <a:ext cx="5095875"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1">
                <a:solidFill>
                  <a:srgbClr val="226C9C"/>
                </a:solidFill>
                <a:latin typeface="Times New Roman"/>
                <a:ea typeface="Times New Roman"/>
                <a:cs typeface="Times New Roman"/>
              </a:defRPr>
            </a:defPPr>
            <a:lvl1pPr algn="l">
              <a:buNone/>
              <a:defRPr sz="3150" b="1">
                <a:solidFill>
                  <a:srgbClr val="226C9C"/>
                </a:solidFill>
                <a:latin typeface="Times New Roman"/>
                <a:ea typeface="Times New Roman"/>
                <a:cs typeface="Times New Roman"/>
              </a:defRPr>
            </a:lvl1pPr>
            <a:lvl2pPr algn="l">
              <a:buNone/>
              <a:defRPr sz="3150" b="1">
                <a:solidFill>
                  <a:srgbClr val="226C9C"/>
                </a:solidFill>
                <a:latin typeface="Times New Roman"/>
                <a:ea typeface="Times New Roman"/>
                <a:cs typeface="Times New Roman"/>
              </a:defRPr>
            </a:lvl2pPr>
            <a:lvl3pPr algn="l">
              <a:buNone/>
              <a:defRPr sz="3150" b="1">
                <a:solidFill>
                  <a:srgbClr val="226C9C"/>
                </a:solidFill>
                <a:latin typeface="Times New Roman"/>
                <a:ea typeface="Times New Roman"/>
                <a:cs typeface="Times New Roman"/>
              </a:defRPr>
            </a:lvl3pPr>
            <a:lvl4pPr algn="l">
              <a:buNone/>
              <a:defRPr sz="3150" b="1">
                <a:solidFill>
                  <a:srgbClr val="226C9C"/>
                </a:solidFill>
                <a:latin typeface="Times New Roman"/>
                <a:ea typeface="Times New Roman"/>
                <a:cs typeface="Times New Roman"/>
              </a:defRPr>
            </a:lvl4pPr>
            <a:lvl5pPr algn="l">
              <a:buNone/>
              <a:defRPr sz="3150" b="1">
                <a:solidFill>
                  <a:srgbClr val="226C9C"/>
                </a:solidFill>
                <a:latin typeface="Times New Roman"/>
                <a:ea typeface="Times New Roman"/>
                <a:cs typeface="Times New Roman"/>
              </a:defRPr>
            </a:lvl5pPr>
            <a:lvl6pPr algn="l">
              <a:buNone/>
              <a:defRPr sz="3150" b="1">
                <a:solidFill>
                  <a:srgbClr val="226C9C"/>
                </a:solidFill>
                <a:latin typeface="Times New Roman"/>
                <a:ea typeface="Times New Roman"/>
                <a:cs typeface="Times New Roman"/>
              </a:defRPr>
            </a:lvl6pPr>
            <a:lvl7pPr algn="l">
              <a:buNone/>
              <a:defRPr sz="3150" b="1">
                <a:solidFill>
                  <a:srgbClr val="226C9C"/>
                </a:solidFill>
                <a:latin typeface="Times New Roman"/>
                <a:ea typeface="Times New Roman"/>
                <a:cs typeface="Times New Roman"/>
              </a:defRPr>
            </a:lvl7pPr>
            <a:lvl8pPr algn="l">
              <a:buNone/>
              <a:defRPr sz="3150" b="1">
                <a:solidFill>
                  <a:srgbClr val="226C9C"/>
                </a:solidFill>
                <a:latin typeface="Times New Roman"/>
                <a:ea typeface="Times New Roman"/>
                <a:cs typeface="Times New Roman"/>
              </a:defRPr>
            </a:lvl8pPr>
            <a:lvl9pPr algn="l">
              <a:buNone/>
              <a:defRPr sz="3150" b="1">
                <a:solidFill>
                  <a:srgbClr val="226C9C"/>
                </a:solidFill>
                <a:latin typeface="Times New Roman"/>
                <a:ea typeface="Times New Roman"/>
                <a:cs typeface="Times New Roman"/>
              </a:defRPr>
            </a:lvl9pPr>
          </a:lstStyle>
          <a:p xmlns:a="http://schemas.openxmlformats.org/drawingml/2006/main">
            <a:pPr algn="l">
              <a:buNone/>
              <a:defRPr sz="3150" b="1">
                <a:solidFill>
                  <a:srgbClr val="226C9C"/>
                </a:solidFill>
                <a:latin typeface="Times New Roman"/>
                <a:ea typeface="Times New Roman"/>
                <a:cs typeface="Times New Roman"/>
              </a:defRPr>
            </a:pPr>
            <a:r>
              <a:rPr sz="3150" b="1">
                <a:solidFill>
                  <a:srgbClr val="226C9C"/>
                </a:solidFill>
                <a:latin typeface="Times New Roman"/>
                <a:ea typeface="Times New Roman"/>
                <a:cs typeface="Times New Roman"/>
              </a:rPr>
              <a:t>45 mg por 100 mL</a:t>
            </a:r>
          </a:p>
          <a:p xmlns:a="http://schemas.openxmlformats.org/drawingml/2006/main">
            <a:pPr algn="l">
              <a:buNone/>
              <a:defRPr sz="3150" b="1">
                <a:solidFill>
                  <a:srgbClr val="226C9C"/>
                </a:solidFill>
                <a:latin typeface="Times New Roman"/>
                <a:ea typeface="Times New Roman"/>
                <a:cs typeface="Times New Roman"/>
              </a:defRPr>
            </a:pPr>
            <a:r>
              <a:rPr sz="3150" b="1">
                <a:solidFill>
                  <a:srgbClr val="226C9C"/>
                </a:solidFill>
                <a:latin typeface="Times New Roman"/>
                <a:ea typeface="Times New Roman"/>
                <a:cs typeface="Times New Roman"/>
              </a:rPr>
              <a:t>= 0,45 mg/mL</a:t>
            </a:r>
          </a:p>
        </p:txBody>
      </p:sp>
      <p:sp>
        <p:nvSpPr>
          <p:cNvPr id="5" name="text-78">
            <a:extLst xmlns:a="http://schemas.openxmlformats.org/drawingml/2006/main">
              <a:ext uri="{FF2B5EF4-FFF2-40B4-BE49-F238E27FC236}">
                <a16:creationId xmlns:a16="http://schemas.microsoft.com/office/drawing/2014/main" id="{76842BA8-FE4C-465C-821A-05830C07D171}"/>
              </a:ext>
            </a:extLst>
          </p:cNvPr>
          <p:cNvSpPr>
            <a:spLocks xmlns:a="http://schemas.openxmlformats.org/drawingml/2006/main" noGrp="1"/>
          </p:cNvSpPr>
          <p:nvPr/>
        </p:nvSpPr>
        <p:spPr>
          <a:xfrm xmlns:a="http://schemas.openxmlformats.org/drawingml/2006/main">
            <a:off x="628650" y="3371850"/>
            <a:ext cx="5095875" cy="1247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00" b="0">
                <a:solidFill>
                  <a:srgbClr val="15253A"/>
                </a:solidFill>
                <a:latin typeface="Times New Roman"/>
                <a:ea typeface="Times New Roman"/>
                <a:cs typeface="Times New Roman"/>
              </a:defRPr>
            </a:defPPr>
            <a:lvl1pPr algn="l">
              <a:buNone/>
              <a:defRPr sz="2700" b="0">
                <a:solidFill>
                  <a:srgbClr val="15253A"/>
                </a:solidFill>
                <a:latin typeface="Times New Roman"/>
                <a:ea typeface="Times New Roman"/>
                <a:cs typeface="Times New Roman"/>
              </a:defRPr>
            </a:lvl1pPr>
            <a:lvl2pPr algn="l">
              <a:buNone/>
              <a:defRPr sz="2700" b="0">
                <a:solidFill>
                  <a:srgbClr val="15253A"/>
                </a:solidFill>
                <a:latin typeface="Times New Roman"/>
                <a:ea typeface="Times New Roman"/>
                <a:cs typeface="Times New Roman"/>
              </a:defRPr>
            </a:lvl2pPr>
            <a:lvl3pPr algn="l">
              <a:buNone/>
              <a:defRPr sz="2700" b="0">
                <a:solidFill>
                  <a:srgbClr val="15253A"/>
                </a:solidFill>
                <a:latin typeface="Times New Roman"/>
                <a:ea typeface="Times New Roman"/>
                <a:cs typeface="Times New Roman"/>
              </a:defRPr>
            </a:lvl3pPr>
            <a:lvl4pPr algn="l">
              <a:buNone/>
              <a:defRPr sz="2700" b="0">
                <a:solidFill>
                  <a:srgbClr val="15253A"/>
                </a:solidFill>
                <a:latin typeface="Times New Roman"/>
                <a:ea typeface="Times New Roman"/>
                <a:cs typeface="Times New Roman"/>
              </a:defRPr>
            </a:lvl4pPr>
            <a:lvl5pPr algn="l">
              <a:buNone/>
              <a:defRPr sz="2700" b="0">
                <a:solidFill>
                  <a:srgbClr val="15253A"/>
                </a:solidFill>
                <a:latin typeface="Times New Roman"/>
                <a:ea typeface="Times New Roman"/>
                <a:cs typeface="Times New Roman"/>
              </a:defRPr>
            </a:lvl5pPr>
            <a:lvl6pPr algn="l">
              <a:buNone/>
              <a:defRPr sz="2700" b="0">
                <a:solidFill>
                  <a:srgbClr val="15253A"/>
                </a:solidFill>
                <a:latin typeface="Times New Roman"/>
                <a:ea typeface="Times New Roman"/>
                <a:cs typeface="Times New Roman"/>
              </a:defRPr>
            </a:lvl6pPr>
            <a:lvl7pPr algn="l">
              <a:buNone/>
              <a:defRPr sz="2700" b="0">
                <a:solidFill>
                  <a:srgbClr val="15253A"/>
                </a:solidFill>
                <a:latin typeface="Times New Roman"/>
                <a:ea typeface="Times New Roman"/>
                <a:cs typeface="Times New Roman"/>
              </a:defRPr>
            </a:lvl7pPr>
            <a:lvl8pPr algn="l">
              <a:buNone/>
              <a:defRPr sz="2700" b="0">
                <a:solidFill>
                  <a:srgbClr val="15253A"/>
                </a:solidFill>
                <a:latin typeface="Times New Roman"/>
                <a:ea typeface="Times New Roman"/>
                <a:cs typeface="Times New Roman"/>
              </a:defRPr>
            </a:lvl8pPr>
            <a:lvl9pPr algn="l">
              <a:buNone/>
              <a:defRPr sz="2700" b="0">
                <a:solidFill>
                  <a:srgbClr val="15253A"/>
                </a:solidFill>
                <a:latin typeface="Times New Roman"/>
                <a:ea typeface="Times New Roman"/>
                <a:cs typeface="Times New Roman"/>
              </a:defRPr>
            </a:lvl9pPr>
          </a:lstStyle>
          <a:p xmlns:a="http://schemas.openxmlformats.org/drawingml/2006/main">
            <a:pPr algn="l">
              <a:buNone/>
              <a:defRPr sz="2700" b="0">
                <a:solidFill>
                  <a:srgbClr val="15253A"/>
                </a:solidFill>
                <a:latin typeface="Times New Roman"/>
                <a:ea typeface="Times New Roman"/>
                <a:cs typeface="Times New Roman"/>
              </a:defRPr>
            </a:pPr>
            <a:r>
              <a:rPr sz="2700" b="0">
                <a:solidFill>
                  <a:srgbClr val="15253A"/>
                </a:solidFill>
                <a:latin typeface="Times New Roman"/>
                <a:ea typeface="Times New Roman"/>
                <a:cs typeface="Times New Roman"/>
              </a:rPr>
              <a:t>7 mL × 0,45 mg/mL</a:t>
            </a:r>
          </a:p>
          <a:p xmlns:a="http://schemas.openxmlformats.org/drawingml/2006/main">
            <a:pPr algn="l">
              <a:buNone/>
              <a:defRPr sz="2700" b="0">
                <a:solidFill>
                  <a:srgbClr val="15253A"/>
                </a:solidFill>
                <a:latin typeface="Times New Roman"/>
                <a:ea typeface="Times New Roman"/>
                <a:cs typeface="Times New Roman"/>
              </a:defRPr>
            </a:pPr>
            <a:r>
              <a:rPr sz="2700" b="0">
                <a:solidFill>
                  <a:srgbClr val="15253A"/>
                </a:solidFill>
                <a:latin typeface="Times New Roman"/>
                <a:ea typeface="Times New Roman"/>
                <a:cs typeface="Times New Roman"/>
              </a:rPr>
              <a:t>= 3,15 mg de sulfato ferroso al día</a:t>
            </a:r>
          </a:p>
        </p:txBody>
      </p:sp>
      <p:sp>
        <p:nvSpPr>
          <p:cNvPr id="6" name="text-79">
            <a:extLst xmlns:a="http://schemas.openxmlformats.org/drawingml/2006/main">
              <a:ext uri="{FF2B5EF4-FFF2-40B4-BE49-F238E27FC236}">
                <a16:creationId xmlns:a16="http://schemas.microsoft.com/office/drawing/2014/main" id="{F4D8E263-0A97-41F8-A428-24AE2044A124}"/>
              </a:ext>
            </a:extLst>
          </p:cNvPr>
          <p:cNvSpPr>
            <a:spLocks xmlns:a="http://schemas.openxmlformats.org/drawingml/2006/main" noGrp="1"/>
          </p:cNvSpPr>
          <p:nvPr/>
        </p:nvSpPr>
        <p:spPr>
          <a:xfrm xmlns:a="http://schemas.openxmlformats.org/drawingml/2006/main">
            <a:off x="6324600" y="1952625"/>
            <a:ext cx="5238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1">
                <a:solidFill>
                  <a:srgbClr val="173A5E"/>
                </a:solidFill>
                <a:latin typeface="Times New Roman"/>
                <a:ea typeface="Times New Roman"/>
                <a:cs typeface="Times New Roman"/>
              </a:defRPr>
            </a:defPPr>
            <a:lvl1pPr algn="l">
              <a:buNone/>
              <a:defRPr sz="2325" b="1">
                <a:solidFill>
                  <a:srgbClr val="173A5E"/>
                </a:solidFill>
                <a:latin typeface="Times New Roman"/>
                <a:ea typeface="Times New Roman"/>
                <a:cs typeface="Times New Roman"/>
              </a:defRPr>
            </a:lvl1pPr>
            <a:lvl2pPr algn="l">
              <a:buNone/>
              <a:defRPr sz="2325" b="1">
                <a:solidFill>
                  <a:srgbClr val="173A5E"/>
                </a:solidFill>
                <a:latin typeface="Times New Roman"/>
                <a:ea typeface="Times New Roman"/>
                <a:cs typeface="Times New Roman"/>
              </a:defRPr>
            </a:lvl2pPr>
            <a:lvl3pPr algn="l">
              <a:buNone/>
              <a:defRPr sz="2325" b="1">
                <a:solidFill>
                  <a:srgbClr val="173A5E"/>
                </a:solidFill>
                <a:latin typeface="Times New Roman"/>
                <a:ea typeface="Times New Roman"/>
                <a:cs typeface="Times New Roman"/>
              </a:defRPr>
            </a:lvl3pPr>
            <a:lvl4pPr algn="l">
              <a:buNone/>
              <a:defRPr sz="2325" b="1">
                <a:solidFill>
                  <a:srgbClr val="173A5E"/>
                </a:solidFill>
                <a:latin typeface="Times New Roman"/>
                <a:ea typeface="Times New Roman"/>
                <a:cs typeface="Times New Roman"/>
              </a:defRPr>
            </a:lvl4pPr>
            <a:lvl5pPr algn="l">
              <a:buNone/>
              <a:defRPr sz="2325" b="1">
                <a:solidFill>
                  <a:srgbClr val="173A5E"/>
                </a:solidFill>
                <a:latin typeface="Times New Roman"/>
                <a:ea typeface="Times New Roman"/>
                <a:cs typeface="Times New Roman"/>
              </a:defRPr>
            </a:lvl5pPr>
            <a:lvl6pPr algn="l">
              <a:buNone/>
              <a:defRPr sz="2325" b="1">
                <a:solidFill>
                  <a:srgbClr val="173A5E"/>
                </a:solidFill>
                <a:latin typeface="Times New Roman"/>
                <a:ea typeface="Times New Roman"/>
                <a:cs typeface="Times New Roman"/>
              </a:defRPr>
            </a:lvl6pPr>
            <a:lvl7pPr algn="l">
              <a:buNone/>
              <a:defRPr sz="2325" b="1">
                <a:solidFill>
                  <a:srgbClr val="173A5E"/>
                </a:solidFill>
                <a:latin typeface="Times New Roman"/>
                <a:ea typeface="Times New Roman"/>
                <a:cs typeface="Times New Roman"/>
              </a:defRPr>
            </a:lvl7pPr>
            <a:lvl8pPr algn="l">
              <a:buNone/>
              <a:defRPr sz="2325" b="1">
                <a:solidFill>
                  <a:srgbClr val="173A5E"/>
                </a:solidFill>
                <a:latin typeface="Times New Roman"/>
                <a:ea typeface="Times New Roman"/>
                <a:cs typeface="Times New Roman"/>
              </a:defRPr>
            </a:lvl8pPr>
            <a:lvl9pPr algn="l">
              <a:buNone/>
              <a:defRPr sz="2325" b="1">
                <a:solidFill>
                  <a:srgbClr val="173A5E"/>
                </a:solidFill>
                <a:latin typeface="Times New Roman"/>
                <a:ea typeface="Times New Roman"/>
                <a:cs typeface="Times New Roman"/>
              </a:defRPr>
            </a:lvl9pPr>
          </a:lstStyle>
          <a:p xmlns:a="http://schemas.openxmlformats.org/drawingml/2006/main">
            <a:pPr algn="l">
              <a:buNone/>
              <a:defRPr sz="2325" b="1">
                <a:solidFill>
                  <a:srgbClr val="173A5E"/>
                </a:solidFill>
                <a:latin typeface="Times New Roman"/>
                <a:ea typeface="Times New Roman"/>
                <a:cs typeface="Times New Roman"/>
              </a:defRPr>
            </a:pPr>
            <a:r>
              <a:rPr sz="2325" b="1">
                <a:solidFill>
                  <a:srgbClr val="173A5E"/>
                </a:solidFill>
                <a:latin typeface="Times New Roman"/>
                <a:ea typeface="Times New Roman"/>
                <a:cs typeface="Times New Roman"/>
              </a:rPr>
              <a:t>El resto de la formulación</a:t>
            </a:r>
          </a:p>
        </p:txBody>
      </p:sp>
      <p:sp>
        <p:nvSpPr>
          <p:cNvPr id="7" name="text-80">
            <a:extLst xmlns:a="http://schemas.openxmlformats.org/drawingml/2006/main">
              <a:ext uri="{FF2B5EF4-FFF2-40B4-BE49-F238E27FC236}">
                <a16:creationId xmlns:a16="http://schemas.microsoft.com/office/drawing/2014/main" id="{159660A0-6420-4354-B243-693A95D1B471}"/>
              </a:ext>
            </a:extLst>
          </p:cNvPr>
          <p:cNvSpPr>
            <a:spLocks xmlns:a="http://schemas.openxmlformats.org/drawingml/2006/main" noGrp="1"/>
          </p:cNvSpPr>
          <p:nvPr/>
        </p:nvSpPr>
        <p:spPr>
          <a:xfrm xmlns:a="http://schemas.openxmlformats.org/drawingml/2006/main">
            <a:off x="6324600" y="2438400"/>
            <a:ext cx="5238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5253A"/>
                </a:solidFill>
                <a:latin typeface="Times New Roman"/>
                <a:ea typeface="Times New Roman"/>
                <a:cs typeface="Times New Roman"/>
              </a:defRPr>
            </a:defPPr>
            <a:lvl1pPr algn="l">
              <a:buNone/>
              <a:defRPr sz="2175" b="0">
                <a:solidFill>
                  <a:srgbClr val="15253A"/>
                </a:solidFill>
                <a:latin typeface="Times New Roman"/>
                <a:ea typeface="Times New Roman"/>
                <a:cs typeface="Times New Roman"/>
              </a:defRPr>
            </a:lvl1pPr>
            <a:lvl2pPr algn="l">
              <a:buNone/>
              <a:defRPr sz="2175" b="0">
                <a:solidFill>
                  <a:srgbClr val="15253A"/>
                </a:solidFill>
                <a:latin typeface="Times New Roman"/>
                <a:ea typeface="Times New Roman"/>
                <a:cs typeface="Times New Roman"/>
              </a:defRPr>
            </a:lvl2pPr>
            <a:lvl3pPr algn="l">
              <a:buNone/>
              <a:defRPr sz="2175" b="0">
                <a:solidFill>
                  <a:srgbClr val="15253A"/>
                </a:solidFill>
                <a:latin typeface="Times New Roman"/>
                <a:ea typeface="Times New Roman"/>
                <a:cs typeface="Times New Roman"/>
              </a:defRPr>
            </a:lvl3pPr>
            <a:lvl4pPr algn="l">
              <a:buNone/>
              <a:defRPr sz="2175" b="0">
                <a:solidFill>
                  <a:srgbClr val="15253A"/>
                </a:solidFill>
                <a:latin typeface="Times New Roman"/>
                <a:ea typeface="Times New Roman"/>
                <a:cs typeface="Times New Roman"/>
              </a:defRPr>
            </a:lvl4pPr>
            <a:lvl5pPr algn="l">
              <a:buNone/>
              <a:defRPr sz="2175" b="0">
                <a:solidFill>
                  <a:srgbClr val="15253A"/>
                </a:solidFill>
                <a:latin typeface="Times New Roman"/>
                <a:ea typeface="Times New Roman"/>
                <a:cs typeface="Times New Roman"/>
              </a:defRPr>
            </a:lvl5pPr>
            <a:lvl6pPr algn="l">
              <a:buNone/>
              <a:defRPr sz="2175" b="0">
                <a:solidFill>
                  <a:srgbClr val="15253A"/>
                </a:solidFill>
                <a:latin typeface="Times New Roman"/>
                <a:ea typeface="Times New Roman"/>
                <a:cs typeface="Times New Roman"/>
              </a:defRPr>
            </a:lvl6pPr>
            <a:lvl7pPr algn="l">
              <a:buNone/>
              <a:defRPr sz="2175" b="0">
                <a:solidFill>
                  <a:srgbClr val="15253A"/>
                </a:solidFill>
                <a:latin typeface="Times New Roman"/>
                <a:ea typeface="Times New Roman"/>
                <a:cs typeface="Times New Roman"/>
              </a:defRPr>
            </a:lvl7pPr>
            <a:lvl8pPr algn="l">
              <a:buNone/>
              <a:defRPr sz="2175" b="0">
                <a:solidFill>
                  <a:srgbClr val="15253A"/>
                </a:solidFill>
                <a:latin typeface="Times New Roman"/>
                <a:ea typeface="Times New Roman"/>
                <a:cs typeface="Times New Roman"/>
              </a:defRPr>
            </a:lvl8pPr>
            <a:lvl9pPr algn="l">
              <a:buNone/>
              <a:defRPr sz="2175" b="0">
                <a:solidFill>
                  <a:srgbClr val="15253A"/>
                </a:solidFill>
                <a:latin typeface="Times New Roman"/>
                <a:ea typeface="Times New Roman"/>
                <a:cs typeface="Times New Roman"/>
              </a:defRPr>
            </a:lvl9pPr>
          </a:lstStyle>
          <a:p xmlns:a="http://schemas.openxmlformats.org/drawingml/2006/main">
            <a:pPr algn="l">
              <a:buNone/>
              <a:defRPr sz="2175" b="0">
                <a:solidFill>
                  <a:srgbClr val="15253A"/>
                </a:solidFill>
                <a:latin typeface="Times New Roman"/>
                <a:ea typeface="Times New Roman"/>
                <a:cs typeface="Times New Roman"/>
              </a:defRPr>
            </a:pPr>
            <a:r>
              <a:rPr sz="2175" b="0">
                <a:solidFill>
                  <a:srgbClr val="15253A"/>
                </a:solidFill>
                <a:latin typeface="Times New Roman"/>
                <a:ea typeface="Times New Roman"/>
                <a:cs typeface="Times New Roman"/>
              </a:rPr>
              <a:t>Buclizina y vitaminas del complejo B acompañan al sulfato ferroso.</a:t>
            </a:r>
          </a:p>
        </p:txBody>
      </p:sp>
      <p:sp>
        <p:nvSpPr>
          <p:cNvPr id="8" name="text-81">
            <a:extLst xmlns:a="http://schemas.openxmlformats.org/drawingml/2006/main">
              <a:ext uri="{FF2B5EF4-FFF2-40B4-BE49-F238E27FC236}">
                <a16:creationId xmlns:a16="http://schemas.microsoft.com/office/drawing/2014/main" id="{C5C37D44-1C23-49BF-AC03-513062446707}"/>
              </a:ext>
            </a:extLst>
          </p:cNvPr>
          <p:cNvSpPr>
            <a:spLocks xmlns:a="http://schemas.openxmlformats.org/drawingml/2006/main" noGrp="1"/>
          </p:cNvSpPr>
          <p:nvPr/>
        </p:nvSpPr>
        <p:spPr>
          <a:xfrm xmlns:a="http://schemas.openxmlformats.org/drawingml/2006/main">
            <a:off x="6324600" y="3762375"/>
            <a:ext cx="5238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1">
                <a:solidFill>
                  <a:srgbClr val="173A5E"/>
                </a:solidFill>
                <a:latin typeface="Times New Roman"/>
                <a:ea typeface="Times New Roman"/>
                <a:cs typeface="Times New Roman"/>
              </a:defRPr>
            </a:defPPr>
            <a:lvl1pPr algn="l">
              <a:buNone/>
              <a:defRPr sz="2325" b="1">
                <a:solidFill>
                  <a:srgbClr val="173A5E"/>
                </a:solidFill>
                <a:latin typeface="Times New Roman"/>
                <a:ea typeface="Times New Roman"/>
                <a:cs typeface="Times New Roman"/>
              </a:defRPr>
            </a:lvl1pPr>
            <a:lvl2pPr algn="l">
              <a:buNone/>
              <a:defRPr sz="2325" b="1">
                <a:solidFill>
                  <a:srgbClr val="173A5E"/>
                </a:solidFill>
                <a:latin typeface="Times New Roman"/>
                <a:ea typeface="Times New Roman"/>
                <a:cs typeface="Times New Roman"/>
              </a:defRPr>
            </a:lvl2pPr>
            <a:lvl3pPr algn="l">
              <a:buNone/>
              <a:defRPr sz="2325" b="1">
                <a:solidFill>
                  <a:srgbClr val="173A5E"/>
                </a:solidFill>
                <a:latin typeface="Times New Roman"/>
                <a:ea typeface="Times New Roman"/>
                <a:cs typeface="Times New Roman"/>
              </a:defRPr>
            </a:lvl3pPr>
            <a:lvl4pPr algn="l">
              <a:buNone/>
              <a:defRPr sz="2325" b="1">
                <a:solidFill>
                  <a:srgbClr val="173A5E"/>
                </a:solidFill>
                <a:latin typeface="Times New Roman"/>
                <a:ea typeface="Times New Roman"/>
                <a:cs typeface="Times New Roman"/>
              </a:defRPr>
            </a:lvl4pPr>
            <a:lvl5pPr algn="l">
              <a:buNone/>
              <a:defRPr sz="2325" b="1">
                <a:solidFill>
                  <a:srgbClr val="173A5E"/>
                </a:solidFill>
                <a:latin typeface="Times New Roman"/>
                <a:ea typeface="Times New Roman"/>
                <a:cs typeface="Times New Roman"/>
              </a:defRPr>
            </a:lvl5pPr>
            <a:lvl6pPr algn="l">
              <a:buNone/>
              <a:defRPr sz="2325" b="1">
                <a:solidFill>
                  <a:srgbClr val="173A5E"/>
                </a:solidFill>
                <a:latin typeface="Times New Roman"/>
                <a:ea typeface="Times New Roman"/>
                <a:cs typeface="Times New Roman"/>
              </a:defRPr>
            </a:lvl6pPr>
            <a:lvl7pPr algn="l">
              <a:buNone/>
              <a:defRPr sz="2325" b="1">
                <a:solidFill>
                  <a:srgbClr val="173A5E"/>
                </a:solidFill>
                <a:latin typeface="Times New Roman"/>
                <a:ea typeface="Times New Roman"/>
                <a:cs typeface="Times New Roman"/>
              </a:defRPr>
            </a:lvl7pPr>
            <a:lvl8pPr algn="l">
              <a:buNone/>
              <a:defRPr sz="2325" b="1">
                <a:solidFill>
                  <a:srgbClr val="173A5E"/>
                </a:solidFill>
                <a:latin typeface="Times New Roman"/>
                <a:ea typeface="Times New Roman"/>
                <a:cs typeface="Times New Roman"/>
              </a:defRPr>
            </a:lvl8pPr>
            <a:lvl9pPr algn="l">
              <a:buNone/>
              <a:defRPr sz="2325" b="1">
                <a:solidFill>
                  <a:srgbClr val="173A5E"/>
                </a:solidFill>
                <a:latin typeface="Times New Roman"/>
                <a:ea typeface="Times New Roman"/>
                <a:cs typeface="Times New Roman"/>
              </a:defRPr>
            </a:lvl9pPr>
          </a:lstStyle>
          <a:p xmlns:a="http://schemas.openxmlformats.org/drawingml/2006/main">
            <a:pPr algn="l">
              <a:buNone/>
              <a:defRPr sz="2325" b="1">
                <a:solidFill>
                  <a:srgbClr val="173A5E"/>
                </a:solidFill>
                <a:latin typeface="Times New Roman"/>
                <a:ea typeface="Times New Roman"/>
                <a:cs typeface="Times New Roman"/>
              </a:defRPr>
            </a:pPr>
            <a:r>
              <a:rPr sz="2325" b="1">
                <a:solidFill>
                  <a:srgbClr val="173A5E"/>
                </a:solidFill>
                <a:latin typeface="Times New Roman"/>
                <a:ea typeface="Times New Roman"/>
                <a:cs typeface="Times New Roman"/>
              </a:rPr>
              <a:t>Interpretación</a:t>
            </a:r>
          </a:p>
        </p:txBody>
      </p:sp>
      <p:sp>
        <p:nvSpPr>
          <p:cNvPr id="9" name="text-82">
            <a:extLst xmlns:a="http://schemas.openxmlformats.org/drawingml/2006/main">
              <a:ext uri="{FF2B5EF4-FFF2-40B4-BE49-F238E27FC236}">
                <a16:creationId xmlns:a16="http://schemas.microsoft.com/office/drawing/2014/main" id="{6D1E9C40-80D8-4DC3-A6B7-DAED1A029B03}"/>
              </a:ext>
            </a:extLst>
          </p:cNvPr>
          <p:cNvSpPr>
            <a:spLocks xmlns:a="http://schemas.openxmlformats.org/drawingml/2006/main" noGrp="1"/>
          </p:cNvSpPr>
          <p:nvPr/>
        </p:nvSpPr>
        <p:spPr>
          <a:xfrm xmlns:a="http://schemas.openxmlformats.org/drawingml/2006/main">
            <a:off x="6324600" y="4248150"/>
            <a:ext cx="5238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5253A"/>
                </a:solidFill>
                <a:latin typeface="Times New Roman"/>
                <a:ea typeface="Times New Roman"/>
                <a:cs typeface="Times New Roman"/>
              </a:defRPr>
            </a:defPPr>
            <a:lvl1pPr algn="l">
              <a:buNone/>
              <a:defRPr sz="2175" b="0">
                <a:solidFill>
                  <a:srgbClr val="15253A"/>
                </a:solidFill>
                <a:latin typeface="Times New Roman"/>
                <a:ea typeface="Times New Roman"/>
                <a:cs typeface="Times New Roman"/>
              </a:defRPr>
            </a:lvl1pPr>
            <a:lvl2pPr algn="l">
              <a:buNone/>
              <a:defRPr sz="2175" b="0">
                <a:solidFill>
                  <a:srgbClr val="15253A"/>
                </a:solidFill>
                <a:latin typeface="Times New Roman"/>
                <a:ea typeface="Times New Roman"/>
                <a:cs typeface="Times New Roman"/>
              </a:defRPr>
            </a:lvl2pPr>
            <a:lvl3pPr algn="l">
              <a:buNone/>
              <a:defRPr sz="2175" b="0">
                <a:solidFill>
                  <a:srgbClr val="15253A"/>
                </a:solidFill>
                <a:latin typeface="Times New Roman"/>
                <a:ea typeface="Times New Roman"/>
                <a:cs typeface="Times New Roman"/>
              </a:defRPr>
            </a:lvl3pPr>
            <a:lvl4pPr algn="l">
              <a:buNone/>
              <a:defRPr sz="2175" b="0">
                <a:solidFill>
                  <a:srgbClr val="15253A"/>
                </a:solidFill>
                <a:latin typeface="Times New Roman"/>
                <a:ea typeface="Times New Roman"/>
                <a:cs typeface="Times New Roman"/>
              </a:defRPr>
            </a:lvl4pPr>
            <a:lvl5pPr algn="l">
              <a:buNone/>
              <a:defRPr sz="2175" b="0">
                <a:solidFill>
                  <a:srgbClr val="15253A"/>
                </a:solidFill>
                <a:latin typeface="Times New Roman"/>
                <a:ea typeface="Times New Roman"/>
                <a:cs typeface="Times New Roman"/>
              </a:defRPr>
            </a:lvl5pPr>
            <a:lvl6pPr algn="l">
              <a:buNone/>
              <a:defRPr sz="2175" b="0">
                <a:solidFill>
                  <a:srgbClr val="15253A"/>
                </a:solidFill>
                <a:latin typeface="Times New Roman"/>
                <a:ea typeface="Times New Roman"/>
                <a:cs typeface="Times New Roman"/>
              </a:defRPr>
            </a:lvl6pPr>
            <a:lvl7pPr algn="l">
              <a:buNone/>
              <a:defRPr sz="2175" b="0">
                <a:solidFill>
                  <a:srgbClr val="15253A"/>
                </a:solidFill>
                <a:latin typeface="Times New Roman"/>
                <a:ea typeface="Times New Roman"/>
                <a:cs typeface="Times New Roman"/>
              </a:defRPr>
            </a:lvl7pPr>
            <a:lvl8pPr algn="l">
              <a:buNone/>
              <a:defRPr sz="2175" b="0">
                <a:solidFill>
                  <a:srgbClr val="15253A"/>
                </a:solidFill>
                <a:latin typeface="Times New Roman"/>
                <a:ea typeface="Times New Roman"/>
                <a:cs typeface="Times New Roman"/>
              </a:defRPr>
            </a:lvl8pPr>
            <a:lvl9pPr algn="l">
              <a:buNone/>
              <a:defRPr sz="2175" b="0">
                <a:solidFill>
                  <a:srgbClr val="15253A"/>
                </a:solidFill>
                <a:latin typeface="Times New Roman"/>
                <a:ea typeface="Times New Roman"/>
                <a:cs typeface="Times New Roman"/>
              </a:defRPr>
            </a:lvl9pPr>
          </a:lstStyle>
          <a:p xmlns:a="http://schemas.openxmlformats.org/drawingml/2006/main">
            <a:pPr algn="l">
              <a:buNone/>
              <a:defRPr sz="2175" b="0">
                <a:solidFill>
                  <a:srgbClr val="15253A"/>
                </a:solidFill>
                <a:latin typeface="Times New Roman"/>
                <a:ea typeface="Times New Roman"/>
                <a:cs typeface="Times New Roman"/>
              </a:defRPr>
            </a:pPr>
            <a:r>
              <a:rPr sz="2175" b="0">
                <a:solidFill>
                  <a:srgbClr val="15253A"/>
                </a:solidFill>
                <a:latin typeface="Times New Roman"/>
                <a:ea typeface="Times New Roman"/>
                <a:cs typeface="Times New Roman"/>
              </a:rPr>
              <a:t>La cantidad de sal no equivale a hierro elemental. El producto no demuestra corrección de ferropenia.</a:t>
            </a:r>
          </a:p>
        </p:txBody>
      </p:sp>
      <p:sp>
        <p:nvSpPr>
          <p:cNvPr id="10" name="text-83">
            <a:extLst xmlns:a="http://schemas.openxmlformats.org/drawingml/2006/main">
              <a:ext uri="{FF2B5EF4-FFF2-40B4-BE49-F238E27FC236}">
                <a16:creationId xmlns:a16="http://schemas.microsoft.com/office/drawing/2014/main" id="{F9CC30A3-2021-4CA7-A68B-E629A473C34A}"/>
              </a:ext>
            </a:extLst>
          </p:cNvPr>
          <p:cNvSpPr>
            <a:spLocks xmlns:a="http://schemas.openxmlformats.org/drawingml/2006/main" noGrp="1"/>
          </p:cNvSpPr>
          <p:nvPr/>
        </p:nvSpPr>
        <p:spPr>
          <a:xfrm xmlns:a="http://schemas.openxmlformats.org/drawingml/2006/main">
            <a:off x="628650" y="5734050"/>
            <a:ext cx="10858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1">
                <a:solidFill>
                  <a:srgbClr val="9E4D35"/>
                </a:solidFill>
                <a:latin typeface="Times New Roman"/>
                <a:ea typeface="Times New Roman"/>
                <a:cs typeface="Times New Roman"/>
              </a:defRPr>
            </a:defPPr>
            <a:lvl1pPr algn="l">
              <a:buNone/>
              <a:defRPr sz="2025" b="1">
                <a:solidFill>
                  <a:srgbClr val="9E4D35"/>
                </a:solidFill>
                <a:latin typeface="Times New Roman"/>
                <a:ea typeface="Times New Roman"/>
                <a:cs typeface="Times New Roman"/>
              </a:defRPr>
            </a:lvl1pPr>
            <a:lvl2pPr algn="l">
              <a:buNone/>
              <a:defRPr sz="2025" b="1">
                <a:solidFill>
                  <a:srgbClr val="9E4D35"/>
                </a:solidFill>
                <a:latin typeface="Times New Roman"/>
                <a:ea typeface="Times New Roman"/>
                <a:cs typeface="Times New Roman"/>
              </a:defRPr>
            </a:lvl2pPr>
            <a:lvl3pPr algn="l">
              <a:buNone/>
              <a:defRPr sz="2025" b="1">
                <a:solidFill>
                  <a:srgbClr val="9E4D35"/>
                </a:solidFill>
                <a:latin typeface="Times New Roman"/>
                <a:ea typeface="Times New Roman"/>
                <a:cs typeface="Times New Roman"/>
              </a:defRPr>
            </a:lvl3pPr>
            <a:lvl4pPr algn="l">
              <a:buNone/>
              <a:defRPr sz="2025" b="1">
                <a:solidFill>
                  <a:srgbClr val="9E4D35"/>
                </a:solidFill>
                <a:latin typeface="Times New Roman"/>
                <a:ea typeface="Times New Roman"/>
                <a:cs typeface="Times New Roman"/>
              </a:defRPr>
            </a:lvl4pPr>
            <a:lvl5pPr algn="l">
              <a:buNone/>
              <a:defRPr sz="2025" b="1">
                <a:solidFill>
                  <a:srgbClr val="9E4D35"/>
                </a:solidFill>
                <a:latin typeface="Times New Roman"/>
                <a:ea typeface="Times New Roman"/>
                <a:cs typeface="Times New Roman"/>
              </a:defRPr>
            </a:lvl5pPr>
            <a:lvl6pPr algn="l">
              <a:buNone/>
              <a:defRPr sz="2025" b="1">
                <a:solidFill>
                  <a:srgbClr val="9E4D35"/>
                </a:solidFill>
                <a:latin typeface="Times New Roman"/>
                <a:ea typeface="Times New Roman"/>
                <a:cs typeface="Times New Roman"/>
              </a:defRPr>
            </a:lvl6pPr>
            <a:lvl7pPr algn="l">
              <a:buNone/>
              <a:defRPr sz="2025" b="1">
                <a:solidFill>
                  <a:srgbClr val="9E4D35"/>
                </a:solidFill>
                <a:latin typeface="Times New Roman"/>
                <a:ea typeface="Times New Roman"/>
                <a:cs typeface="Times New Roman"/>
              </a:defRPr>
            </a:lvl7pPr>
            <a:lvl8pPr algn="l">
              <a:buNone/>
              <a:defRPr sz="2025" b="1">
                <a:solidFill>
                  <a:srgbClr val="9E4D35"/>
                </a:solidFill>
                <a:latin typeface="Times New Roman"/>
                <a:ea typeface="Times New Roman"/>
                <a:cs typeface="Times New Roman"/>
              </a:defRPr>
            </a:lvl8pPr>
            <a:lvl9pPr algn="l">
              <a:buNone/>
              <a:defRPr sz="2025" b="1">
                <a:solidFill>
                  <a:srgbClr val="9E4D35"/>
                </a:solidFill>
                <a:latin typeface="Times New Roman"/>
                <a:ea typeface="Times New Roman"/>
                <a:cs typeface="Times New Roman"/>
              </a:defRPr>
            </a:lvl9pPr>
          </a:lstStyle>
          <a:p xmlns:a="http://schemas.openxmlformats.org/drawingml/2006/main">
            <a:pPr algn="l">
              <a:buNone/>
              <a:defRPr sz="2025" b="1">
                <a:solidFill>
                  <a:srgbClr val="9E4D35"/>
                </a:solidFill>
                <a:latin typeface="Times New Roman"/>
                <a:ea typeface="Times New Roman"/>
                <a:cs typeface="Times New Roman"/>
              </a:defRPr>
            </a:pPr>
            <a:r>
              <a:rPr sz="2025" b="1">
                <a:solidFill>
                  <a:srgbClr val="9E4D35"/>
                </a:solidFill>
                <a:latin typeface="Times New Roman"/>
                <a:ea typeface="Times New Roman"/>
                <a:cs typeface="Times New Roman"/>
              </a:rPr>
              <a:t>Cálculo de etiqueta: 21,60 ÷ 3 = 7,20 mL/día. Pauta reportada: 7 mL/día.</a:t>
            </a:r>
          </a:p>
        </p:txBody>
      </p:sp>
      <p:sp>
        <p:nvSpPr>
          <p:cNvPr id="11" name="text-114">
            <a:extLst xmlns:a="http://schemas.openxmlformats.org/drawingml/2006/main">
              <a:ext uri="{FF2B5EF4-FFF2-40B4-BE49-F238E27FC236}">
                <a16:creationId xmlns:a16="http://schemas.microsoft.com/office/drawing/2014/main" id="{9D99F10E-C19F-45BE-AFF1-E45A95DC9640}"/>
              </a:ext>
            </a:extLst>
          </p:cNvPr>
          <p:cNvSpPr>
            <a:spLocks xmlns:a="http://schemas.openxmlformats.org/drawingml/2006/main" noGrp="1"/>
          </p:cNvSpPr>
          <p:nvPr/>
        </p:nvSpPr>
        <p:spPr>
          <a:xfrm xmlns:a="http://schemas.openxmlformats.org/drawingml/2006/main">
            <a:off x="628650" y="6419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a:solidFill>
                  <a:srgbClr val="566575"/>
                </a:solidFill>
                <a:latin typeface="Times New Roman"/>
                <a:ea typeface="Times New Roman"/>
                <a:cs typeface="Times New Roman"/>
              </a:defRPr>
            </a:defPPr>
            <a:lvl1pPr algn="l">
              <a:buNone/>
              <a:defRPr sz="1275" b="0">
                <a:solidFill>
                  <a:srgbClr val="566575"/>
                </a:solidFill>
                <a:latin typeface="Times New Roman"/>
                <a:ea typeface="Times New Roman"/>
                <a:cs typeface="Times New Roman"/>
              </a:defRPr>
            </a:lvl1pPr>
            <a:lvl2pPr algn="l">
              <a:buNone/>
              <a:defRPr sz="1275" b="0">
                <a:solidFill>
                  <a:srgbClr val="566575"/>
                </a:solidFill>
                <a:latin typeface="Times New Roman"/>
                <a:ea typeface="Times New Roman"/>
                <a:cs typeface="Times New Roman"/>
              </a:defRPr>
            </a:lvl2pPr>
            <a:lvl3pPr algn="l">
              <a:buNone/>
              <a:defRPr sz="1275" b="0">
                <a:solidFill>
                  <a:srgbClr val="566575"/>
                </a:solidFill>
                <a:latin typeface="Times New Roman"/>
                <a:ea typeface="Times New Roman"/>
                <a:cs typeface="Times New Roman"/>
              </a:defRPr>
            </a:lvl3pPr>
            <a:lvl4pPr algn="l">
              <a:buNone/>
              <a:defRPr sz="1275" b="0">
                <a:solidFill>
                  <a:srgbClr val="566575"/>
                </a:solidFill>
                <a:latin typeface="Times New Roman"/>
                <a:ea typeface="Times New Roman"/>
                <a:cs typeface="Times New Roman"/>
              </a:defRPr>
            </a:lvl4pPr>
            <a:lvl5pPr algn="l">
              <a:buNone/>
              <a:defRPr sz="1275" b="0">
                <a:solidFill>
                  <a:srgbClr val="566575"/>
                </a:solidFill>
                <a:latin typeface="Times New Roman"/>
                <a:ea typeface="Times New Roman"/>
                <a:cs typeface="Times New Roman"/>
              </a:defRPr>
            </a:lvl5pPr>
            <a:lvl6pPr algn="l">
              <a:buNone/>
              <a:defRPr sz="1275" b="0">
                <a:solidFill>
                  <a:srgbClr val="566575"/>
                </a:solidFill>
                <a:latin typeface="Times New Roman"/>
                <a:ea typeface="Times New Roman"/>
                <a:cs typeface="Times New Roman"/>
              </a:defRPr>
            </a:lvl6pPr>
            <a:lvl7pPr algn="l">
              <a:buNone/>
              <a:defRPr sz="1275" b="0">
                <a:solidFill>
                  <a:srgbClr val="566575"/>
                </a:solidFill>
                <a:latin typeface="Times New Roman"/>
                <a:ea typeface="Times New Roman"/>
                <a:cs typeface="Times New Roman"/>
              </a:defRPr>
            </a:lvl7pPr>
            <a:lvl8pPr algn="l">
              <a:buNone/>
              <a:defRPr sz="1275" b="0">
                <a:solidFill>
                  <a:srgbClr val="566575"/>
                </a:solidFill>
                <a:latin typeface="Times New Roman"/>
                <a:ea typeface="Times New Roman"/>
                <a:cs typeface="Times New Roman"/>
              </a:defRPr>
            </a:lvl8pPr>
            <a:lvl9pPr algn="l">
              <a:buNone/>
              <a:defRPr sz="1275" b="0">
                <a:solidFill>
                  <a:srgbClr val="566575"/>
                </a:solidFill>
                <a:latin typeface="Times New Roman"/>
                <a:ea typeface="Times New Roman"/>
                <a:cs typeface="Times New Roman"/>
              </a:defRPr>
            </a:lvl9pPr>
          </a:lstStyle>
          <a:p xmlns:a="http://schemas.openxmlformats.org/drawingml/2006/main">
            <a:pPr algn="l">
              <a:buNone/>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Fuentes (1, 11)</a:t>
            </a:r>
          </a:p>
        </p:txBody>
      </p:sp>
    </p:spTree>
    <p:extLst>
      <p:ext uri="{BB962C8B-B14F-4D97-AF65-F5344CB8AC3E}">
        <p14:creationId xmlns:p14="http://schemas.microsoft.com/office/powerpoint/2010/main" val="114600040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84">
            <a:extLst xmlns:a="http://schemas.openxmlformats.org/drawingml/2006/main">
              <a:ext uri="{FF2B5EF4-FFF2-40B4-BE49-F238E27FC236}">
                <a16:creationId xmlns:a16="http://schemas.microsoft.com/office/drawing/2014/main" id="{C96D0386-D97B-4873-ACEF-1AD782727203}"/>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Seguridad y uso racional</a:t>
            </a:r>
          </a:p>
        </p:txBody>
      </p:sp>
      <p:sp>
        <p:nvSpPr>
          <p:cNvPr id="2" name="text-85">
            <a:extLst xmlns:a="http://schemas.openxmlformats.org/drawingml/2006/main">
              <a:ext uri="{FF2B5EF4-FFF2-40B4-BE49-F238E27FC236}">
                <a16:creationId xmlns:a16="http://schemas.microsoft.com/office/drawing/2014/main" id="{4A85BDEB-FB4D-41EC-A011-6C2160E2B308}"/>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La indicación exige relacionar la gravedad clínica, la sospecha etiológica y el seguimiento</a:t>
            </a:r>
          </a:p>
        </p:txBody>
      </p:sp>
      <p:sp>
        <p:nvSpPr>
          <p:cNvPr id="3" name="text-86">
            <a:extLst xmlns:a="http://schemas.openxmlformats.org/drawingml/2006/main">
              <a:ext uri="{FF2B5EF4-FFF2-40B4-BE49-F238E27FC236}">
                <a16:creationId xmlns:a16="http://schemas.microsoft.com/office/drawing/2014/main" id="{FC0D6F48-C4B5-4041-B786-F301E4427889}"/>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13</a:t>
            </a:r>
          </a:p>
        </p:txBody>
      </p:sp>
      <p:graphicFrame>
        <p:nvGraphicFramePr>
          <p:cNvPr id="4" name="">
            <a:extLst xmlns:a="http://schemas.openxmlformats.org/drawingml/2006/main">
              <a:ext uri="{FF2B5EF4-FFF2-40B4-BE49-F238E27FC236}">
                <a16:creationId xmlns:a16="http://schemas.microsoft.com/office/drawing/2014/main" id="{FBCCFF94-D462-4A5D-AD54-D2B1116C1913}"/>
              </a:ext>
            </a:extLst>
          </p:cNvPr>
          <p:cNvGraphicFramePr/>
          <p:nvPr/>
        </p:nvGraphicFramePr>
        <p:xfrm>
          <a:off xmlns:a="http://schemas.openxmlformats.org/drawingml/2006/main" x="628650" y="1828800"/>
          <a:ext xmlns:a="http://schemas.openxmlformats.org/drawingml/2006/main" cx="10934700" cy="3333750"/>
        </p:xfrm>
        <a:graphic xmlns:a="http://schemas.openxmlformats.org/drawingml/2006/main">
          <a:graphicData uri="http://schemas.openxmlformats.org/drawingml/2006/table">
            <a:tbl>
              <a:tblPr/>
              <a:tblGrid>
                <a:gridCol w="3048000"/>
                <a:gridCol w="3905250"/>
                <a:gridCol w="3981450"/>
              </a:tblGrid>
              <a:tr h="666750">
                <a:tc>
                  <a:txBody>
                    <a:bodyPr lIns="95250" tIns="95250" rIns="95250" bIns="95250"/>
                    <a:lstStyle/>
                    <a:p>
                      <a:r>
                        <a:rPr sz="1875" b="1">
                          <a:solidFill>
                            <a:srgbClr val="FFFFFF"/>
                          </a:solidFill>
                          <a:latin typeface="Times New Roman"/>
                          <a:ea typeface="Times New Roman"/>
                          <a:cs typeface="Times New Roman"/>
                        </a:rPr>
                        <a:t>Grupo</a:t>
                      </a:r>
                    </a:p>
                  </a:txBody>
                  <a:tcPr marL="91440" marR="91440" marT="45720" marB="45720" anchor="ctr">
                    <a:lnL w="9525">
                      <a:solidFill>
                        <a:srgbClr val="D6DEE5"/>
                      </a:solidFill>
                      <a:prstDash val="solid"/>
                    </a:lnL>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Riesgo o limitación</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c>
                  <a:txBody>
                    <a:bodyPr lIns="95250" tIns="95250" rIns="95250" bIns="95250"/>
                    <a:lstStyle/>
                    <a:p>
                      <a:r>
                        <a:rPr sz="1875" b="1">
                          <a:solidFill>
                            <a:srgbClr val="FFFFFF"/>
                          </a:solidFill>
                          <a:latin typeface="Times New Roman"/>
                          <a:ea typeface="Times New Roman"/>
                          <a:cs typeface="Times New Roman"/>
                        </a:rPr>
                        <a:t>Qué aporta al análisis</a:t>
                      </a:r>
                    </a:p>
                  </a:txBody>
                  <a:tcPr marL="91440" marR="91440" marT="45720" marB="45720" anchor="ctr">
                    <a:lnR w="9525">
                      <a:solidFill>
                        <a:srgbClr val="D6DEE5"/>
                      </a:solidFill>
                      <a:prstDash val="solid"/>
                    </a:lnR>
                    <a:lnT w="9525">
                      <a:solidFill>
                        <a:srgbClr val="D6DEE5"/>
                      </a:solidFill>
                      <a:prstDash val="solid"/>
                    </a:lnT>
                    <a:lnB w="9525">
                      <a:solidFill>
                        <a:srgbClr val="D6DEE5"/>
                      </a:solidFill>
                      <a:prstDash val="solid"/>
                    </a:lnB>
                    <a:solidFill>
                      <a:srgbClr val="173A5E"/>
                    </a:solidFill>
                  </a:tcPr>
                </a:tc>
              </a:tr>
              <a:tr h="666750">
                <a:tc>
                  <a:txBody>
                    <a:bodyPr lIns="95250" tIns="95250" rIns="95250" bIns="95250"/>
                    <a:lstStyle/>
                    <a:p>
                      <a:r>
                        <a:rPr sz="1875" b="0">
                          <a:solidFill>
                            <a:srgbClr val="15253A"/>
                          </a:solidFill>
                          <a:latin typeface="Times New Roman"/>
                          <a:ea typeface="Times New Roman"/>
                          <a:cs typeface="Times New Roman"/>
                        </a:rPr>
                        <a:t>Sulfametoxazol</a:t>
                      </a:r>
                    </a:p>
                    <a:p>
                      <a:r>
                        <a:rPr sz="1875" b="0">
                          <a:solidFill>
                            <a:srgbClr val="15253A"/>
                          </a:solidFill>
                          <a:latin typeface="Times New Roman"/>
                          <a:ea typeface="Times New Roman"/>
                          <a:cs typeface="Times New Roman"/>
                        </a:rPr>
                        <a:t>+ trimetoprim</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Hipersensibilidad, ojo seco, alteraciones hematológicas</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Vigilar tolerancia y contexto del hemograma</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666750">
                <a:tc>
                  <a:txBody>
                    <a:bodyPr lIns="95250" tIns="95250" rIns="95250" bIns="95250"/>
                    <a:lstStyle/>
                    <a:p>
                      <a:r>
                        <a:rPr sz="1875" b="0">
                          <a:solidFill>
                            <a:srgbClr val="15253A"/>
                          </a:solidFill>
                          <a:latin typeface="Times New Roman"/>
                          <a:ea typeface="Times New Roman"/>
                          <a:cs typeface="Times New Roman"/>
                        </a:rPr>
                        <a:t>Metronidazol</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Disbiosis y neurotoxicidad, sobre todo con exposición alta</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00" b="0">
                          <a:solidFill>
                            <a:srgbClr val="15253A"/>
                          </a:solidFill>
                          <a:latin typeface="Times New Roman"/>
                          <a:ea typeface="Times New Roman"/>
                          <a:cs typeface="Times New Roman"/>
                        </a:rPr>
                        <a:t>Revisar indicación, hemograma y advertencias de etiqueta</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r h="666750">
                <a:tc>
                  <a:txBody>
                    <a:bodyPr lIns="95250" tIns="95250" rIns="95250" bIns="95250"/>
                    <a:lstStyle/>
                    <a:p>
                      <a:r>
                        <a:rPr sz="1875" b="0">
                          <a:solidFill>
                            <a:srgbClr val="15253A"/>
                          </a:solidFill>
                          <a:latin typeface="Times New Roman"/>
                          <a:ea typeface="Times New Roman"/>
                          <a:cs typeface="Times New Roman"/>
                        </a:rPr>
                        <a:t>Antiparasitarios</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Espectro diferente entre nematodos y cestodos</a:t>
                      </a:r>
                    </a:p>
                  </a:txBody>
                  <a:tcPr marL="91440" marR="91440" marT="45720" marB="45720" anchor="ctr">
                    <a:lnR w="9525">
                      <a:solidFill>
                        <a:srgbClr val="D6DEE5"/>
                      </a:solidFill>
                      <a:prstDash val="solid"/>
                    </a:lnR>
                    <a:lnB w="9525">
                      <a:solidFill>
                        <a:srgbClr val="D6DEE5"/>
                      </a:solidFill>
                      <a:prstDash val="solid"/>
                    </a:lnB>
                    <a:solidFill>
                      <a:srgbClr val="FFFFFF"/>
                    </a:solidFill>
                  </a:tcPr>
                </a:tc>
                <a:tc>
                  <a:txBody>
                    <a:bodyPr lIns="95250" tIns="95250" rIns="95250" bIns="95250"/>
                    <a:lstStyle/>
                    <a:p>
                      <a:r>
                        <a:rPr sz="1875" b="0">
                          <a:solidFill>
                            <a:srgbClr val="15253A"/>
                          </a:solidFill>
                          <a:latin typeface="Times New Roman"/>
                          <a:ea typeface="Times New Roman"/>
                          <a:cs typeface="Times New Roman"/>
                        </a:rPr>
                        <a:t>Confirmar producto, dosis y coprológico</a:t>
                      </a:r>
                    </a:p>
                  </a:txBody>
                  <a:tcPr marL="91440" marR="91440" marT="45720" marB="45720" anchor="ctr">
                    <a:lnR w="9525">
                      <a:solidFill>
                        <a:srgbClr val="D6DEE5"/>
                      </a:solidFill>
                      <a:prstDash val="solid"/>
                    </a:lnR>
                    <a:lnB w="9525">
                      <a:solidFill>
                        <a:srgbClr val="D6DEE5"/>
                      </a:solidFill>
                      <a:prstDash val="solid"/>
                    </a:lnB>
                    <a:solidFill>
                      <a:srgbClr val="FFFFFF"/>
                    </a:solidFill>
                  </a:tcPr>
                </a:tc>
              </a:tr>
              <a:tr h="666750">
                <a:tc>
                  <a:txBody>
                    <a:bodyPr lIns="95250" tIns="95250" rIns="95250" bIns="95250"/>
                    <a:lstStyle/>
                    <a:p>
                      <a:r>
                        <a:rPr sz="1875" b="0">
                          <a:solidFill>
                            <a:srgbClr val="15253A"/>
                          </a:solidFill>
                          <a:latin typeface="Times New Roman"/>
                          <a:ea typeface="Times New Roman"/>
                          <a:cs typeface="Times New Roman"/>
                        </a:rPr>
                        <a:t>Apetomax</a:t>
                      </a:r>
                    </a:p>
                  </a:txBody>
                  <a:tcPr marL="91440" marR="91440" marT="45720" marB="45720" anchor="ctr">
                    <a:lnL w="9525">
                      <a:solidFill>
                        <a:srgbClr val="D6DEE5"/>
                      </a:solidFill>
                      <a:prstDash val="solid"/>
                    </a:lnL>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Suplemento combinado; cantidad de hierro elemental incierta</a:t>
                      </a:r>
                    </a:p>
                  </a:txBody>
                  <a:tcPr marL="91440" marR="91440" marT="45720" marB="45720" anchor="ctr">
                    <a:lnR w="9525">
                      <a:solidFill>
                        <a:srgbClr val="D6DEE5"/>
                      </a:solidFill>
                      <a:prstDash val="solid"/>
                    </a:lnR>
                    <a:lnB w="9525">
                      <a:solidFill>
                        <a:srgbClr val="D6DEE5"/>
                      </a:solidFill>
                      <a:prstDash val="solid"/>
                    </a:lnB>
                    <a:solidFill>
                      <a:srgbClr val="F4F7F9"/>
                    </a:solidFill>
                  </a:tcPr>
                </a:tc>
                <a:tc>
                  <a:txBody>
                    <a:bodyPr lIns="95250" tIns="95250" rIns="95250" bIns="95250"/>
                    <a:lstStyle/>
                    <a:p>
                      <a:r>
                        <a:rPr sz="1875" b="0">
                          <a:solidFill>
                            <a:srgbClr val="15253A"/>
                          </a:solidFill>
                          <a:latin typeface="Times New Roman"/>
                          <a:ea typeface="Times New Roman"/>
                          <a:cs typeface="Times New Roman"/>
                        </a:rPr>
                        <a:t>Separar apetito de respuesta hematológica</a:t>
                      </a:r>
                    </a:p>
                  </a:txBody>
                  <a:tcPr marL="91440" marR="91440" marT="45720" marB="45720" anchor="ctr">
                    <a:lnR w="9525">
                      <a:solidFill>
                        <a:srgbClr val="D6DEE5"/>
                      </a:solidFill>
                      <a:prstDash val="solid"/>
                    </a:lnR>
                    <a:lnB w="9525">
                      <a:solidFill>
                        <a:srgbClr val="D6DEE5"/>
                      </a:solidFill>
                      <a:prstDash val="solid"/>
                    </a:lnB>
                    <a:solidFill>
                      <a:srgbClr val="F4F7F9"/>
                    </a:solidFill>
                  </a:tcPr>
                </a:tc>
              </a:tr>
            </a:tbl>
          </a:graphicData>
        </a:graphic>
      </p:graphicFrame>
      <p:sp>
        <p:nvSpPr>
          <p:cNvPr id="5" name="text-87">
            <a:extLst xmlns:a="http://schemas.openxmlformats.org/drawingml/2006/main">
              <a:ext uri="{FF2B5EF4-FFF2-40B4-BE49-F238E27FC236}">
                <a16:creationId xmlns:a16="http://schemas.microsoft.com/office/drawing/2014/main" id="{A1254E85-B7F0-4075-8FAF-07B41140DA5D}"/>
              </a:ext>
            </a:extLst>
          </p:cNvPr>
          <p:cNvSpPr>
            <a:spLocks xmlns:a="http://schemas.openxmlformats.org/drawingml/2006/main" noGrp="1"/>
          </p:cNvSpPr>
          <p:nvPr/>
        </p:nvSpPr>
        <p:spPr>
          <a:xfrm xmlns:a="http://schemas.openxmlformats.org/drawingml/2006/main">
            <a:off x="628650" y="5457825"/>
            <a:ext cx="109347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1">
                <a:solidFill>
                  <a:srgbClr val="173A5E"/>
                </a:solidFill>
                <a:latin typeface="Times New Roman"/>
                <a:ea typeface="Times New Roman"/>
                <a:cs typeface="Times New Roman"/>
              </a:defRPr>
            </a:defPPr>
            <a:lvl1pPr algn="l">
              <a:buNone/>
              <a:defRPr sz="2025" b="1">
                <a:solidFill>
                  <a:srgbClr val="173A5E"/>
                </a:solidFill>
                <a:latin typeface="Times New Roman"/>
                <a:ea typeface="Times New Roman"/>
                <a:cs typeface="Times New Roman"/>
              </a:defRPr>
            </a:lvl1pPr>
            <a:lvl2pPr algn="l">
              <a:buNone/>
              <a:defRPr sz="2025" b="1">
                <a:solidFill>
                  <a:srgbClr val="173A5E"/>
                </a:solidFill>
                <a:latin typeface="Times New Roman"/>
                <a:ea typeface="Times New Roman"/>
                <a:cs typeface="Times New Roman"/>
              </a:defRPr>
            </a:lvl2pPr>
            <a:lvl3pPr algn="l">
              <a:buNone/>
              <a:defRPr sz="2025" b="1">
                <a:solidFill>
                  <a:srgbClr val="173A5E"/>
                </a:solidFill>
                <a:latin typeface="Times New Roman"/>
                <a:ea typeface="Times New Roman"/>
                <a:cs typeface="Times New Roman"/>
              </a:defRPr>
            </a:lvl3pPr>
            <a:lvl4pPr algn="l">
              <a:buNone/>
              <a:defRPr sz="2025" b="1">
                <a:solidFill>
                  <a:srgbClr val="173A5E"/>
                </a:solidFill>
                <a:latin typeface="Times New Roman"/>
                <a:ea typeface="Times New Roman"/>
                <a:cs typeface="Times New Roman"/>
              </a:defRPr>
            </a:lvl4pPr>
            <a:lvl5pPr algn="l">
              <a:buNone/>
              <a:defRPr sz="2025" b="1">
                <a:solidFill>
                  <a:srgbClr val="173A5E"/>
                </a:solidFill>
                <a:latin typeface="Times New Roman"/>
                <a:ea typeface="Times New Roman"/>
                <a:cs typeface="Times New Roman"/>
              </a:defRPr>
            </a:lvl5pPr>
            <a:lvl6pPr algn="l">
              <a:buNone/>
              <a:defRPr sz="2025" b="1">
                <a:solidFill>
                  <a:srgbClr val="173A5E"/>
                </a:solidFill>
                <a:latin typeface="Times New Roman"/>
                <a:ea typeface="Times New Roman"/>
                <a:cs typeface="Times New Roman"/>
              </a:defRPr>
            </a:lvl6pPr>
            <a:lvl7pPr algn="l">
              <a:buNone/>
              <a:defRPr sz="2025" b="1">
                <a:solidFill>
                  <a:srgbClr val="173A5E"/>
                </a:solidFill>
                <a:latin typeface="Times New Roman"/>
                <a:ea typeface="Times New Roman"/>
                <a:cs typeface="Times New Roman"/>
              </a:defRPr>
            </a:lvl7pPr>
            <a:lvl8pPr algn="l">
              <a:buNone/>
              <a:defRPr sz="2025" b="1">
                <a:solidFill>
                  <a:srgbClr val="173A5E"/>
                </a:solidFill>
                <a:latin typeface="Times New Roman"/>
                <a:ea typeface="Times New Roman"/>
                <a:cs typeface="Times New Roman"/>
              </a:defRPr>
            </a:lvl8pPr>
            <a:lvl9pPr algn="l">
              <a:buNone/>
              <a:defRPr sz="2025" b="1">
                <a:solidFill>
                  <a:srgbClr val="173A5E"/>
                </a:solidFill>
                <a:latin typeface="Times New Roman"/>
                <a:ea typeface="Times New Roman"/>
                <a:cs typeface="Times New Roman"/>
              </a:defRPr>
            </a:lvl9pPr>
          </a:lstStyle>
          <a:p xmlns:a="http://schemas.openxmlformats.org/drawingml/2006/main">
            <a:pPr algn="l">
              <a:buNone/>
              <a:defRPr sz="2025" b="1">
                <a:solidFill>
                  <a:srgbClr val="173A5E"/>
                </a:solidFill>
                <a:latin typeface="Times New Roman"/>
                <a:ea typeface="Times New Roman"/>
                <a:cs typeface="Times New Roman"/>
              </a:defRPr>
            </a:pPr>
            <a:r>
              <a:rPr sz="2025" b="1">
                <a:solidFill>
                  <a:srgbClr val="173A5E"/>
                </a:solidFill>
                <a:latin typeface="Times New Roman"/>
                <a:ea typeface="Times New Roman"/>
                <a:cs typeface="Times New Roman"/>
              </a:rPr>
              <a:t>La desviación degenerativa a la izquierda exige valorar riesgo sistémico.</a:t>
            </a:r>
          </a:p>
          <a:p xmlns:a="http://schemas.openxmlformats.org/drawingml/2006/main">
            <a:pPr algn="l">
              <a:buNone/>
              <a:defRPr sz="2025" b="1">
                <a:solidFill>
                  <a:srgbClr val="173A5E"/>
                </a:solidFill>
                <a:latin typeface="Times New Roman"/>
                <a:ea typeface="Times New Roman"/>
                <a:cs typeface="Times New Roman"/>
              </a:defRPr>
            </a:pPr>
            <a:r>
              <a:rPr sz="2025" b="1">
                <a:solidFill>
                  <a:srgbClr val="173A5E"/>
                </a:solidFill>
                <a:latin typeface="Times New Roman"/>
                <a:ea typeface="Times New Roman"/>
                <a:cs typeface="Times New Roman"/>
              </a:rPr>
              <a:t>La mejoría no permite aislar el efecto de cada fármaco.</a:t>
            </a:r>
          </a:p>
        </p:txBody>
      </p:sp>
      <p:sp>
        <p:nvSpPr>
          <p:cNvPr id="6" name="text-115">
            <a:extLst xmlns:a="http://schemas.openxmlformats.org/drawingml/2006/main">
              <a:ext uri="{FF2B5EF4-FFF2-40B4-BE49-F238E27FC236}">
                <a16:creationId xmlns:a16="http://schemas.microsoft.com/office/drawing/2014/main" id="{83E7B6AA-1962-41AD-A3E7-757E5884609D}"/>
              </a:ext>
            </a:extLst>
          </p:cNvPr>
          <p:cNvSpPr>
            <a:spLocks xmlns:a="http://schemas.openxmlformats.org/drawingml/2006/main" noGrp="1"/>
          </p:cNvSpPr>
          <p:nvPr/>
        </p:nvSpPr>
        <p:spPr>
          <a:xfrm xmlns:a="http://schemas.openxmlformats.org/drawingml/2006/main">
            <a:off x="628650" y="6419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a:solidFill>
                  <a:srgbClr val="566575"/>
                </a:solidFill>
                <a:latin typeface="Times New Roman"/>
                <a:ea typeface="Times New Roman"/>
                <a:cs typeface="Times New Roman"/>
              </a:defRPr>
            </a:defPPr>
            <a:lvl1pPr algn="l">
              <a:buNone/>
              <a:defRPr sz="1275" b="0">
                <a:solidFill>
                  <a:srgbClr val="566575"/>
                </a:solidFill>
                <a:latin typeface="Times New Roman"/>
                <a:ea typeface="Times New Roman"/>
                <a:cs typeface="Times New Roman"/>
              </a:defRPr>
            </a:lvl1pPr>
            <a:lvl2pPr algn="l">
              <a:buNone/>
              <a:defRPr sz="1275" b="0">
                <a:solidFill>
                  <a:srgbClr val="566575"/>
                </a:solidFill>
                <a:latin typeface="Times New Roman"/>
                <a:ea typeface="Times New Roman"/>
                <a:cs typeface="Times New Roman"/>
              </a:defRPr>
            </a:lvl2pPr>
            <a:lvl3pPr algn="l">
              <a:buNone/>
              <a:defRPr sz="1275" b="0">
                <a:solidFill>
                  <a:srgbClr val="566575"/>
                </a:solidFill>
                <a:latin typeface="Times New Roman"/>
                <a:ea typeface="Times New Roman"/>
                <a:cs typeface="Times New Roman"/>
              </a:defRPr>
            </a:lvl3pPr>
            <a:lvl4pPr algn="l">
              <a:buNone/>
              <a:defRPr sz="1275" b="0">
                <a:solidFill>
                  <a:srgbClr val="566575"/>
                </a:solidFill>
                <a:latin typeface="Times New Roman"/>
                <a:ea typeface="Times New Roman"/>
                <a:cs typeface="Times New Roman"/>
              </a:defRPr>
            </a:lvl4pPr>
            <a:lvl5pPr algn="l">
              <a:buNone/>
              <a:defRPr sz="1275" b="0">
                <a:solidFill>
                  <a:srgbClr val="566575"/>
                </a:solidFill>
                <a:latin typeface="Times New Roman"/>
                <a:ea typeface="Times New Roman"/>
                <a:cs typeface="Times New Roman"/>
              </a:defRPr>
            </a:lvl5pPr>
            <a:lvl6pPr algn="l">
              <a:buNone/>
              <a:defRPr sz="1275" b="0">
                <a:solidFill>
                  <a:srgbClr val="566575"/>
                </a:solidFill>
                <a:latin typeface="Times New Roman"/>
                <a:ea typeface="Times New Roman"/>
                <a:cs typeface="Times New Roman"/>
              </a:defRPr>
            </a:lvl6pPr>
            <a:lvl7pPr algn="l">
              <a:buNone/>
              <a:defRPr sz="1275" b="0">
                <a:solidFill>
                  <a:srgbClr val="566575"/>
                </a:solidFill>
                <a:latin typeface="Times New Roman"/>
                <a:ea typeface="Times New Roman"/>
                <a:cs typeface="Times New Roman"/>
              </a:defRPr>
            </a:lvl7pPr>
            <a:lvl8pPr algn="l">
              <a:buNone/>
              <a:defRPr sz="1275" b="0">
                <a:solidFill>
                  <a:srgbClr val="566575"/>
                </a:solidFill>
                <a:latin typeface="Times New Roman"/>
                <a:ea typeface="Times New Roman"/>
                <a:cs typeface="Times New Roman"/>
              </a:defRPr>
            </a:lvl8pPr>
            <a:lvl9pPr algn="l">
              <a:buNone/>
              <a:defRPr sz="1275" b="0">
                <a:solidFill>
                  <a:srgbClr val="566575"/>
                </a:solidFill>
                <a:latin typeface="Times New Roman"/>
                <a:ea typeface="Times New Roman"/>
                <a:cs typeface="Times New Roman"/>
              </a:defRPr>
            </a:lvl9pPr>
          </a:lstStyle>
          <a:p xmlns:a="http://schemas.openxmlformats.org/drawingml/2006/main">
            <a:pPr algn="l">
              <a:buNone/>
              <a:defRPr sz="1275" b="0">
                <a:solidFill>
                  <a:srgbClr val="566575"/>
                </a:solidFill>
                <a:latin typeface="Times New Roman"/>
                <a:ea typeface="Times New Roman"/>
                <a:cs typeface="Times New Roman"/>
              </a:defRPr>
            </a:pPr>
            <a:r>
              <a:rPr sz="1275" b="0">
                <a:solidFill>
                  <a:srgbClr val="566575"/>
                </a:solidFill>
                <a:latin typeface="Times New Roman"/>
                <a:ea typeface="Times New Roman"/>
                <a:cs typeface="Times New Roman"/>
              </a:rPr>
              <a:t>Fuentes (2, 7, 8, 10, 12, 13)</a:t>
            </a:r>
          </a:p>
        </p:txBody>
      </p:sp>
    </p:spTree>
    <p:extLst>
      <p:ext uri="{BB962C8B-B14F-4D97-AF65-F5344CB8AC3E}">
        <p14:creationId xmlns:p14="http://schemas.microsoft.com/office/powerpoint/2010/main" val="193695267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88">
            <a:extLst xmlns:a="http://schemas.openxmlformats.org/drawingml/2006/main">
              <a:ext uri="{FF2B5EF4-FFF2-40B4-BE49-F238E27FC236}">
                <a16:creationId xmlns:a16="http://schemas.microsoft.com/office/drawing/2014/main" id="{E1F38E4D-E490-4F81-B557-7104F2315378}"/>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Evolución comunicada</a:t>
            </a:r>
          </a:p>
        </p:txBody>
      </p:sp>
      <p:sp>
        <p:nvSpPr>
          <p:cNvPr id="2" name="text-89">
            <a:extLst xmlns:a="http://schemas.openxmlformats.org/drawingml/2006/main">
              <a:ext uri="{FF2B5EF4-FFF2-40B4-BE49-F238E27FC236}">
                <a16:creationId xmlns:a16="http://schemas.microsoft.com/office/drawing/2014/main" id="{0674700D-9FD4-48B8-94AA-5886CC496FFA}"/>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66575"/>
                </a:solidFill>
                <a:latin typeface="Times New Roman"/>
                <a:ea typeface="Times New Roman"/>
                <a:cs typeface="Times New Roman"/>
              </a:defRPr>
            </a:defPPr>
            <a:lvl1pPr algn="l">
              <a:buNone/>
              <a:defRPr sz="1725" b="0">
                <a:solidFill>
                  <a:srgbClr val="566575"/>
                </a:solidFill>
                <a:latin typeface="Times New Roman"/>
                <a:ea typeface="Times New Roman"/>
                <a:cs typeface="Times New Roman"/>
              </a:defRPr>
            </a:lvl1pPr>
            <a:lvl2pPr algn="l">
              <a:buNone/>
              <a:defRPr sz="1725" b="0">
                <a:solidFill>
                  <a:srgbClr val="566575"/>
                </a:solidFill>
                <a:latin typeface="Times New Roman"/>
                <a:ea typeface="Times New Roman"/>
                <a:cs typeface="Times New Roman"/>
              </a:defRPr>
            </a:lvl2pPr>
            <a:lvl3pPr algn="l">
              <a:buNone/>
              <a:defRPr sz="1725" b="0">
                <a:solidFill>
                  <a:srgbClr val="566575"/>
                </a:solidFill>
                <a:latin typeface="Times New Roman"/>
                <a:ea typeface="Times New Roman"/>
                <a:cs typeface="Times New Roman"/>
              </a:defRPr>
            </a:lvl3pPr>
            <a:lvl4pPr algn="l">
              <a:buNone/>
              <a:defRPr sz="1725" b="0">
                <a:solidFill>
                  <a:srgbClr val="566575"/>
                </a:solidFill>
                <a:latin typeface="Times New Roman"/>
                <a:ea typeface="Times New Roman"/>
                <a:cs typeface="Times New Roman"/>
              </a:defRPr>
            </a:lvl4pPr>
            <a:lvl5pPr algn="l">
              <a:buNone/>
              <a:defRPr sz="1725" b="0">
                <a:solidFill>
                  <a:srgbClr val="566575"/>
                </a:solidFill>
                <a:latin typeface="Times New Roman"/>
                <a:ea typeface="Times New Roman"/>
                <a:cs typeface="Times New Roman"/>
              </a:defRPr>
            </a:lvl5pPr>
            <a:lvl6pPr algn="l">
              <a:buNone/>
              <a:defRPr sz="1725" b="0">
                <a:solidFill>
                  <a:srgbClr val="566575"/>
                </a:solidFill>
                <a:latin typeface="Times New Roman"/>
                <a:ea typeface="Times New Roman"/>
                <a:cs typeface="Times New Roman"/>
              </a:defRPr>
            </a:lvl6pPr>
            <a:lvl7pPr algn="l">
              <a:buNone/>
              <a:defRPr sz="1725" b="0">
                <a:solidFill>
                  <a:srgbClr val="566575"/>
                </a:solidFill>
                <a:latin typeface="Times New Roman"/>
                <a:ea typeface="Times New Roman"/>
                <a:cs typeface="Times New Roman"/>
              </a:defRPr>
            </a:lvl7pPr>
            <a:lvl8pPr algn="l">
              <a:buNone/>
              <a:defRPr sz="1725" b="0">
                <a:solidFill>
                  <a:srgbClr val="566575"/>
                </a:solidFill>
                <a:latin typeface="Times New Roman"/>
                <a:ea typeface="Times New Roman"/>
                <a:cs typeface="Times New Roman"/>
              </a:defRPr>
            </a:lvl8pPr>
            <a:lvl9pPr algn="l">
              <a:buNone/>
              <a:defRPr sz="1725" b="0">
                <a:solidFill>
                  <a:srgbClr val="566575"/>
                </a:solidFill>
                <a:latin typeface="Times New Roman"/>
                <a:ea typeface="Times New Roman"/>
                <a:cs typeface="Times New Roman"/>
              </a:defRPr>
            </a:lvl9pPr>
          </a:lstStyle>
          <a:p xmlns:a="http://schemas.openxmlformats.org/drawingml/2006/main">
            <a:pPr algn="l">
              <a:buNone/>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Pesaje final referido el 15/10/2026: 22,00 kg. El tutor comunica mejoría completa.</a:t>
            </a:r>
          </a:p>
        </p:txBody>
      </p:sp>
      <p:sp>
        <p:nvSpPr>
          <p:cNvPr id="3" name="text-90">
            <a:extLst xmlns:a="http://schemas.openxmlformats.org/drawingml/2006/main">
              <a:ext uri="{FF2B5EF4-FFF2-40B4-BE49-F238E27FC236}">
                <a16:creationId xmlns:a16="http://schemas.microsoft.com/office/drawing/2014/main" id="{C72E4D80-A335-4D65-90F0-0674C675D56D}"/>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14</a:t>
            </a:r>
          </a:p>
        </p:txBody>
      </p:sp>
      <p:graphicFrame>
        <p:nvGraphicFramePr>
          <p:cNvPr id="4" name="Chart">
            <a:extLst xmlns:a="http://schemas.openxmlformats.org/drawingml/2006/main">
              <a:ext uri="{FF2B5EF4-FFF2-40B4-BE49-F238E27FC236}">
                <a16:creationId xmlns:a16="http://schemas.microsoft.com/office/drawing/2014/main" id="{142C9FB9-1890-429C-ACCC-D747B380994F}"/>
              </a:ext>
            </a:extLst>
          </p:cNvPr>
          <p:cNvGraphicFramePr/>
          <p:nvPr/>
        </p:nvGraphicFramePr>
        <p:xfrm>
          <a:off xmlns:a="http://schemas.openxmlformats.org/drawingml/2006/main" x="628650" y="1809750"/>
          <a:ext xmlns:a="http://schemas.openxmlformats.org/drawingml/2006/main" cx="6286500" cy="3762375"/>
        </p:xfrm>
        <a:graphic xmlns:a="http://schemas.openxmlformats.org/drawingml/2006/main">
          <a:graphicData uri="http://schemas.openxmlformats.org/drawingml/2006/chart">
            <c:chart xmlns:r="http://schemas.openxmlformats.org/officeDocument/2006/relationships" xmlns:c="http://schemas.openxmlformats.org/drawingml/2006/chart" r:id="Rd32cf219f0d94aa6"/>
          </a:graphicData>
        </a:graphic>
      </p:graphicFrame>
      <p:sp>
        <p:nvSpPr>
          <p:cNvPr id="5" name="text-91">
            <a:extLst xmlns:a="http://schemas.openxmlformats.org/drawingml/2006/main">
              <a:ext uri="{FF2B5EF4-FFF2-40B4-BE49-F238E27FC236}">
                <a16:creationId xmlns:a16="http://schemas.microsoft.com/office/drawing/2014/main" id="{41450EC4-86BF-4F8C-94A7-6ECAD7EC9249}"/>
              </a:ext>
            </a:extLst>
          </p:cNvPr>
          <p:cNvSpPr>
            <a:spLocks xmlns:a="http://schemas.openxmlformats.org/drawingml/2006/main" noGrp="1"/>
          </p:cNvSpPr>
          <p:nvPr/>
        </p:nvSpPr>
        <p:spPr>
          <a:xfrm xmlns:a="http://schemas.openxmlformats.org/drawingml/2006/main">
            <a:off x="7524750" y="2162175"/>
            <a:ext cx="39052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4350" b="1">
                <a:solidFill>
                  <a:srgbClr val="226C9C"/>
                </a:solidFill>
                <a:latin typeface="Times New Roman"/>
                <a:ea typeface="Times New Roman"/>
                <a:cs typeface="Times New Roman"/>
              </a:defRPr>
            </a:defPPr>
            <a:lvl1pPr algn="l">
              <a:buNone/>
              <a:defRPr sz="4350" b="1">
                <a:solidFill>
                  <a:srgbClr val="226C9C"/>
                </a:solidFill>
                <a:latin typeface="Times New Roman"/>
                <a:ea typeface="Times New Roman"/>
                <a:cs typeface="Times New Roman"/>
              </a:defRPr>
            </a:lvl1pPr>
            <a:lvl2pPr algn="l">
              <a:buNone/>
              <a:defRPr sz="4350" b="1">
                <a:solidFill>
                  <a:srgbClr val="226C9C"/>
                </a:solidFill>
                <a:latin typeface="Times New Roman"/>
                <a:ea typeface="Times New Roman"/>
                <a:cs typeface="Times New Roman"/>
              </a:defRPr>
            </a:lvl2pPr>
            <a:lvl3pPr algn="l">
              <a:buNone/>
              <a:defRPr sz="4350" b="1">
                <a:solidFill>
                  <a:srgbClr val="226C9C"/>
                </a:solidFill>
                <a:latin typeface="Times New Roman"/>
                <a:ea typeface="Times New Roman"/>
                <a:cs typeface="Times New Roman"/>
              </a:defRPr>
            </a:lvl3pPr>
            <a:lvl4pPr algn="l">
              <a:buNone/>
              <a:defRPr sz="4350" b="1">
                <a:solidFill>
                  <a:srgbClr val="226C9C"/>
                </a:solidFill>
                <a:latin typeface="Times New Roman"/>
                <a:ea typeface="Times New Roman"/>
                <a:cs typeface="Times New Roman"/>
              </a:defRPr>
            </a:lvl4pPr>
            <a:lvl5pPr algn="l">
              <a:buNone/>
              <a:defRPr sz="4350" b="1">
                <a:solidFill>
                  <a:srgbClr val="226C9C"/>
                </a:solidFill>
                <a:latin typeface="Times New Roman"/>
                <a:ea typeface="Times New Roman"/>
                <a:cs typeface="Times New Roman"/>
              </a:defRPr>
            </a:lvl5pPr>
            <a:lvl6pPr algn="l">
              <a:buNone/>
              <a:defRPr sz="4350" b="1">
                <a:solidFill>
                  <a:srgbClr val="226C9C"/>
                </a:solidFill>
                <a:latin typeface="Times New Roman"/>
                <a:ea typeface="Times New Roman"/>
                <a:cs typeface="Times New Roman"/>
              </a:defRPr>
            </a:lvl6pPr>
            <a:lvl7pPr algn="l">
              <a:buNone/>
              <a:defRPr sz="4350" b="1">
                <a:solidFill>
                  <a:srgbClr val="226C9C"/>
                </a:solidFill>
                <a:latin typeface="Times New Roman"/>
                <a:ea typeface="Times New Roman"/>
                <a:cs typeface="Times New Roman"/>
              </a:defRPr>
            </a:lvl7pPr>
            <a:lvl8pPr algn="l">
              <a:buNone/>
              <a:defRPr sz="4350" b="1">
                <a:solidFill>
                  <a:srgbClr val="226C9C"/>
                </a:solidFill>
                <a:latin typeface="Times New Roman"/>
                <a:ea typeface="Times New Roman"/>
                <a:cs typeface="Times New Roman"/>
              </a:defRPr>
            </a:lvl8pPr>
            <a:lvl9pPr algn="l">
              <a:buNone/>
              <a:defRPr sz="4350" b="1">
                <a:solidFill>
                  <a:srgbClr val="226C9C"/>
                </a:solidFill>
                <a:latin typeface="Times New Roman"/>
                <a:ea typeface="Times New Roman"/>
                <a:cs typeface="Times New Roman"/>
              </a:defRPr>
            </a:lvl9pPr>
          </a:lstStyle>
          <a:p xmlns:a="http://schemas.openxmlformats.org/drawingml/2006/main">
            <a:pPr algn="l">
              <a:buNone/>
              <a:defRPr sz="4350" b="1">
                <a:solidFill>
                  <a:srgbClr val="226C9C"/>
                </a:solidFill>
                <a:latin typeface="Times New Roman"/>
                <a:ea typeface="Times New Roman"/>
                <a:cs typeface="Times New Roman"/>
              </a:defRPr>
            </a:pPr>
            <a:r>
              <a:rPr sz="4350" b="1">
                <a:solidFill>
                  <a:srgbClr val="226C9C"/>
                </a:solidFill>
                <a:latin typeface="Times New Roman"/>
                <a:ea typeface="Times New Roman"/>
                <a:cs typeface="Times New Roman"/>
              </a:rPr>
              <a:t>+0,40 kg</a:t>
            </a:r>
          </a:p>
        </p:txBody>
      </p:sp>
      <p:sp>
        <p:nvSpPr>
          <p:cNvPr id="6" name="text-92">
            <a:extLst xmlns:a="http://schemas.openxmlformats.org/drawingml/2006/main">
              <a:ext uri="{FF2B5EF4-FFF2-40B4-BE49-F238E27FC236}">
                <a16:creationId xmlns:a16="http://schemas.microsoft.com/office/drawing/2014/main" id="{95A5A6AB-0A2F-45BE-B48F-0BB9FA6EDD4C}"/>
              </a:ext>
            </a:extLst>
          </p:cNvPr>
          <p:cNvSpPr>
            <a:spLocks xmlns:a="http://schemas.openxmlformats.org/drawingml/2006/main" noGrp="1"/>
          </p:cNvSpPr>
          <p:nvPr/>
        </p:nvSpPr>
        <p:spPr>
          <a:xfrm xmlns:a="http://schemas.openxmlformats.org/drawingml/2006/main">
            <a:off x="7524750" y="3219450"/>
            <a:ext cx="3905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1">
                <a:solidFill>
                  <a:srgbClr val="15253A"/>
                </a:solidFill>
                <a:latin typeface="Times New Roman"/>
                <a:ea typeface="Times New Roman"/>
                <a:cs typeface="Times New Roman"/>
              </a:defRPr>
            </a:defPPr>
            <a:lvl1pPr algn="l">
              <a:buNone/>
              <a:defRPr sz="2775" b="1">
                <a:solidFill>
                  <a:srgbClr val="15253A"/>
                </a:solidFill>
                <a:latin typeface="Times New Roman"/>
                <a:ea typeface="Times New Roman"/>
                <a:cs typeface="Times New Roman"/>
              </a:defRPr>
            </a:lvl1pPr>
            <a:lvl2pPr algn="l">
              <a:buNone/>
              <a:defRPr sz="2775" b="1">
                <a:solidFill>
                  <a:srgbClr val="15253A"/>
                </a:solidFill>
                <a:latin typeface="Times New Roman"/>
                <a:ea typeface="Times New Roman"/>
                <a:cs typeface="Times New Roman"/>
              </a:defRPr>
            </a:lvl2pPr>
            <a:lvl3pPr algn="l">
              <a:buNone/>
              <a:defRPr sz="2775" b="1">
                <a:solidFill>
                  <a:srgbClr val="15253A"/>
                </a:solidFill>
                <a:latin typeface="Times New Roman"/>
                <a:ea typeface="Times New Roman"/>
                <a:cs typeface="Times New Roman"/>
              </a:defRPr>
            </a:lvl3pPr>
            <a:lvl4pPr algn="l">
              <a:buNone/>
              <a:defRPr sz="2775" b="1">
                <a:solidFill>
                  <a:srgbClr val="15253A"/>
                </a:solidFill>
                <a:latin typeface="Times New Roman"/>
                <a:ea typeface="Times New Roman"/>
                <a:cs typeface="Times New Roman"/>
              </a:defRPr>
            </a:lvl4pPr>
            <a:lvl5pPr algn="l">
              <a:buNone/>
              <a:defRPr sz="2775" b="1">
                <a:solidFill>
                  <a:srgbClr val="15253A"/>
                </a:solidFill>
                <a:latin typeface="Times New Roman"/>
                <a:ea typeface="Times New Roman"/>
                <a:cs typeface="Times New Roman"/>
              </a:defRPr>
            </a:lvl5pPr>
            <a:lvl6pPr algn="l">
              <a:buNone/>
              <a:defRPr sz="2775" b="1">
                <a:solidFill>
                  <a:srgbClr val="15253A"/>
                </a:solidFill>
                <a:latin typeface="Times New Roman"/>
                <a:ea typeface="Times New Roman"/>
                <a:cs typeface="Times New Roman"/>
              </a:defRPr>
            </a:lvl6pPr>
            <a:lvl7pPr algn="l">
              <a:buNone/>
              <a:defRPr sz="2775" b="1">
                <a:solidFill>
                  <a:srgbClr val="15253A"/>
                </a:solidFill>
                <a:latin typeface="Times New Roman"/>
                <a:ea typeface="Times New Roman"/>
                <a:cs typeface="Times New Roman"/>
              </a:defRPr>
            </a:lvl7pPr>
            <a:lvl8pPr algn="l">
              <a:buNone/>
              <a:defRPr sz="2775" b="1">
                <a:solidFill>
                  <a:srgbClr val="15253A"/>
                </a:solidFill>
                <a:latin typeface="Times New Roman"/>
                <a:ea typeface="Times New Roman"/>
                <a:cs typeface="Times New Roman"/>
              </a:defRPr>
            </a:lvl8pPr>
            <a:lvl9pPr algn="l">
              <a:buNone/>
              <a:defRPr sz="2775" b="1">
                <a:solidFill>
                  <a:srgbClr val="15253A"/>
                </a:solidFill>
                <a:latin typeface="Times New Roman"/>
                <a:ea typeface="Times New Roman"/>
                <a:cs typeface="Times New Roman"/>
              </a:defRPr>
            </a:lvl9pPr>
          </a:lstStyle>
          <a:p xmlns:a="http://schemas.openxmlformats.org/drawingml/2006/main">
            <a:pPr algn="l">
              <a:buNone/>
              <a:defRPr sz="2775" b="1">
                <a:solidFill>
                  <a:srgbClr val="15253A"/>
                </a:solidFill>
                <a:latin typeface="Times New Roman"/>
                <a:ea typeface="Times New Roman"/>
                <a:cs typeface="Times New Roman"/>
              </a:defRPr>
            </a:pPr>
            <a:r>
              <a:rPr sz="2775" b="1">
                <a:solidFill>
                  <a:srgbClr val="15253A"/>
                </a:solidFill>
                <a:latin typeface="Times New Roman"/>
                <a:ea typeface="Times New Roman"/>
                <a:cs typeface="Times New Roman"/>
              </a:rPr>
              <a:t>+1,85 % respecto</a:t>
            </a:r>
          </a:p>
          <a:p xmlns:a="http://schemas.openxmlformats.org/drawingml/2006/main">
            <a:pPr algn="l">
              <a:buNone/>
              <a:defRPr sz="2775" b="1">
                <a:solidFill>
                  <a:srgbClr val="15253A"/>
                </a:solidFill>
                <a:latin typeface="Times New Roman"/>
                <a:ea typeface="Times New Roman"/>
                <a:cs typeface="Times New Roman"/>
              </a:defRPr>
            </a:pPr>
            <a:r>
              <a:rPr sz="2775" b="1">
                <a:solidFill>
                  <a:srgbClr val="15253A"/>
                </a:solidFill>
                <a:latin typeface="Times New Roman"/>
                <a:ea typeface="Times New Roman"/>
                <a:cs typeface="Times New Roman"/>
              </a:rPr>
              <a:t>al peso inicial</a:t>
            </a:r>
          </a:p>
        </p:txBody>
      </p:sp>
      <p:sp>
        <p:nvSpPr>
          <p:cNvPr id="7" name="text-93">
            <a:extLst xmlns:a="http://schemas.openxmlformats.org/drawingml/2006/main">
              <a:ext uri="{FF2B5EF4-FFF2-40B4-BE49-F238E27FC236}">
                <a16:creationId xmlns:a16="http://schemas.microsoft.com/office/drawing/2014/main" id="{D1FE2AE2-5195-4F46-83CC-0839F1A48CE7}"/>
              </a:ext>
            </a:extLst>
          </p:cNvPr>
          <p:cNvSpPr>
            <a:spLocks xmlns:a="http://schemas.openxmlformats.org/drawingml/2006/main" noGrp="1"/>
          </p:cNvSpPr>
          <p:nvPr/>
        </p:nvSpPr>
        <p:spPr>
          <a:xfrm xmlns:a="http://schemas.openxmlformats.org/drawingml/2006/main">
            <a:off x="7524750" y="4705350"/>
            <a:ext cx="390525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0">
                <a:solidFill>
                  <a:srgbClr val="9E4D35"/>
                </a:solidFill>
                <a:latin typeface="Times New Roman"/>
                <a:ea typeface="Times New Roman"/>
                <a:cs typeface="Times New Roman"/>
              </a:defRPr>
            </a:defPPr>
            <a:lvl1pPr algn="l">
              <a:buNone/>
              <a:defRPr sz="2025" b="0">
                <a:solidFill>
                  <a:srgbClr val="9E4D35"/>
                </a:solidFill>
                <a:latin typeface="Times New Roman"/>
                <a:ea typeface="Times New Roman"/>
                <a:cs typeface="Times New Roman"/>
              </a:defRPr>
            </a:lvl1pPr>
            <a:lvl2pPr algn="l">
              <a:buNone/>
              <a:defRPr sz="2025" b="0">
                <a:solidFill>
                  <a:srgbClr val="9E4D35"/>
                </a:solidFill>
                <a:latin typeface="Times New Roman"/>
                <a:ea typeface="Times New Roman"/>
                <a:cs typeface="Times New Roman"/>
              </a:defRPr>
            </a:lvl2pPr>
            <a:lvl3pPr algn="l">
              <a:buNone/>
              <a:defRPr sz="2025" b="0">
                <a:solidFill>
                  <a:srgbClr val="9E4D35"/>
                </a:solidFill>
                <a:latin typeface="Times New Roman"/>
                <a:ea typeface="Times New Roman"/>
                <a:cs typeface="Times New Roman"/>
              </a:defRPr>
            </a:lvl3pPr>
            <a:lvl4pPr algn="l">
              <a:buNone/>
              <a:defRPr sz="2025" b="0">
                <a:solidFill>
                  <a:srgbClr val="9E4D35"/>
                </a:solidFill>
                <a:latin typeface="Times New Roman"/>
                <a:ea typeface="Times New Roman"/>
                <a:cs typeface="Times New Roman"/>
              </a:defRPr>
            </a:lvl4pPr>
            <a:lvl5pPr algn="l">
              <a:buNone/>
              <a:defRPr sz="2025" b="0">
                <a:solidFill>
                  <a:srgbClr val="9E4D35"/>
                </a:solidFill>
                <a:latin typeface="Times New Roman"/>
                <a:ea typeface="Times New Roman"/>
                <a:cs typeface="Times New Roman"/>
              </a:defRPr>
            </a:lvl5pPr>
            <a:lvl6pPr algn="l">
              <a:buNone/>
              <a:defRPr sz="2025" b="0">
                <a:solidFill>
                  <a:srgbClr val="9E4D35"/>
                </a:solidFill>
                <a:latin typeface="Times New Roman"/>
                <a:ea typeface="Times New Roman"/>
                <a:cs typeface="Times New Roman"/>
              </a:defRPr>
            </a:lvl6pPr>
            <a:lvl7pPr algn="l">
              <a:buNone/>
              <a:defRPr sz="2025" b="0">
                <a:solidFill>
                  <a:srgbClr val="9E4D35"/>
                </a:solidFill>
                <a:latin typeface="Times New Roman"/>
                <a:ea typeface="Times New Roman"/>
                <a:cs typeface="Times New Roman"/>
              </a:defRPr>
            </a:lvl7pPr>
            <a:lvl8pPr algn="l">
              <a:buNone/>
              <a:defRPr sz="2025" b="0">
                <a:solidFill>
                  <a:srgbClr val="9E4D35"/>
                </a:solidFill>
                <a:latin typeface="Times New Roman"/>
                <a:ea typeface="Times New Roman"/>
                <a:cs typeface="Times New Roman"/>
              </a:defRPr>
            </a:lvl8pPr>
            <a:lvl9pPr algn="l">
              <a:buNone/>
              <a:defRPr sz="2025" b="0">
                <a:solidFill>
                  <a:srgbClr val="9E4D35"/>
                </a:solidFill>
                <a:latin typeface="Times New Roman"/>
                <a:ea typeface="Times New Roman"/>
                <a:cs typeface="Times New Roman"/>
              </a:defRPr>
            </a:lvl9pPr>
          </a:lstStyle>
          <a:p xmlns:a="http://schemas.openxmlformats.org/drawingml/2006/main">
            <a:pPr algn="l">
              <a:buNone/>
              <a:defRPr sz="2025" b="0">
                <a:solidFill>
                  <a:srgbClr val="9E4D35"/>
                </a:solidFill>
                <a:latin typeface="Times New Roman"/>
                <a:ea typeface="Times New Roman"/>
                <a:cs typeface="Times New Roman"/>
              </a:defRPr>
            </a:pPr>
            <a:r>
              <a:rPr sz="2025" b="0">
                <a:solidFill>
                  <a:srgbClr val="9E4D35"/>
                </a:solidFill>
                <a:latin typeface="Times New Roman"/>
                <a:ea typeface="Times New Roman"/>
                <a:cs typeface="Times New Roman"/>
              </a:rPr>
              <a:t>Valoración subjetiva favorable.</a:t>
            </a:r>
          </a:p>
          <a:p xmlns:a="http://schemas.openxmlformats.org/drawingml/2006/main">
            <a:pPr algn="l">
              <a:buNone/>
              <a:defRPr sz="2025" b="0">
                <a:solidFill>
                  <a:srgbClr val="9E4D35"/>
                </a:solidFill>
                <a:latin typeface="Times New Roman"/>
                <a:ea typeface="Times New Roman"/>
                <a:cs typeface="Times New Roman"/>
              </a:defRPr>
            </a:pPr>
            <a:r>
              <a:rPr sz="2025" b="0">
                <a:solidFill>
                  <a:srgbClr val="9E4D35"/>
                </a:solidFill>
                <a:latin typeface="Times New Roman"/>
                <a:ea typeface="Times New Roman"/>
                <a:cs typeface="Times New Roman"/>
              </a:rPr>
              <a:t>No hay laboratorio final</a:t>
            </a:r>
          </a:p>
          <a:p xmlns:a="http://schemas.openxmlformats.org/drawingml/2006/main">
            <a:pPr algn="l">
              <a:buNone/>
              <a:defRPr sz="2025" b="0">
                <a:solidFill>
                  <a:srgbClr val="9E4D35"/>
                </a:solidFill>
                <a:latin typeface="Times New Roman"/>
                <a:ea typeface="Times New Roman"/>
                <a:cs typeface="Times New Roman"/>
              </a:defRPr>
            </a:pPr>
            <a:r>
              <a:rPr sz="2025" b="0">
                <a:solidFill>
                  <a:srgbClr val="9E4D35"/>
                </a:solidFill>
                <a:latin typeface="Times New Roman"/>
                <a:ea typeface="Times New Roman"/>
                <a:cs typeface="Times New Roman"/>
              </a:rPr>
              <a:t>para comprobar normalización.</a:t>
            </a:r>
          </a:p>
        </p:txBody>
      </p:sp>
    </p:spTree>
    <p:extLst>
      <p:ext uri="{BB962C8B-B14F-4D97-AF65-F5344CB8AC3E}">
        <p14:creationId xmlns:p14="http://schemas.microsoft.com/office/powerpoint/2010/main" val="18973656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94">
            <a:extLst xmlns:a="http://schemas.openxmlformats.org/drawingml/2006/main">
              <a:ext uri="{FF2B5EF4-FFF2-40B4-BE49-F238E27FC236}">
                <a16:creationId xmlns:a16="http://schemas.microsoft.com/office/drawing/2014/main" id="{26480607-79E5-491A-BBA6-0ED16FAD2D09}"/>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Conclusiones del caso</a:t>
            </a:r>
          </a:p>
        </p:txBody>
      </p:sp>
      <p:sp>
        <p:nvSpPr>
          <p:cNvPr id="2" name="text-95">
            <a:extLst xmlns:a="http://schemas.openxmlformats.org/drawingml/2006/main">
              <a:ext uri="{FF2B5EF4-FFF2-40B4-BE49-F238E27FC236}">
                <a16:creationId xmlns:a16="http://schemas.microsoft.com/office/drawing/2014/main" id="{2BC3FA6D-97AB-41B0-9BE6-B4EE462127DA}"/>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15</a:t>
            </a:r>
          </a:p>
        </p:txBody>
      </p:sp>
      <p:sp>
        <p:nvSpPr>
          <p:cNvPr id="3" name="text-96">
            <a:extLst xmlns:a="http://schemas.openxmlformats.org/drawingml/2006/main">
              <a:ext uri="{FF2B5EF4-FFF2-40B4-BE49-F238E27FC236}">
                <a16:creationId xmlns:a16="http://schemas.microsoft.com/office/drawing/2014/main" id="{799B7F93-2D61-4A4E-BE6C-5C53C3B11D04}"/>
              </a:ext>
            </a:extLst>
          </p:cNvPr>
          <p:cNvSpPr>
            <a:spLocks xmlns:a="http://schemas.openxmlformats.org/drawingml/2006/main" noGrp="1"/>
          </p:cNvSpPr>
          <p:nvPr/>
        </p:nvSpPr>
        <p:spPr>
          <a:xfrm xmlns:a="http://schemas.openxmlformats.org/drawingml/2006/main">
            <a:off x="628650" y="1743075"/>
            <a:ext cx="10934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a:solidFill>
                  <a:srgbClr val="173A5E"/>
                </a:solidFill>
                <a:latin typeface="Times New Roman"/>
                <a:ea typeface="Times New Roman"/>
                <a:cs typeface="Times New Roman"/>
              </a:defRPr>
            </a:defPPr>
            <a:lvl1pPr algn="l">
              <a:buNone/>
              <a:defRPr sz="2400" b="1">
                <a:solidFill>
                  <a:srgbClr val="173A5E"/>
                </a:solidFill>
                <a:latin typeface="Times New Roman"/>
                <a:ea typeface="Times New Roman"/>
                <a:cs typeface="Times New Roman"/>
              </a:defRPr>
            </a:lvl1pPr>
            <a:lvl2pPr algn="l">
              <a:buNone/>
              <a:defRPr sz="2400" b="1">
                <a:solidFill>
                  <a:srgbClr val="173A5E"/>
                </a:solidFill>
                <a:latin typeface="Times New Roman"/>
                <a:ea typeface="Times New Roman"/>
                <a:cs typeface="Times New Roman"/>
              </a:defRPr>
            </a:lvl2pPr>
            <a:lvl3pPr algn="l">
              <a:buNone/>
              <a:defRPr sz="2400" b="1">
                <a:solidFill>
                  <a:srgbClr val="173A5E"/>
                </a:solidFill>
                <a:latin typeface="Times New Roman"/>
                <a:ea typeface="Times New Roman"/>
                <a:cs typeface="Times New Roman"/>
              </a:defRPr>
            </a:lvl3pPr>
            <a:lvl4pPr algn="l">
              <a:buNone/>
              <a:defRPr sz="2400" b="1">
                <a:solidFill>
                  <a:srgbClr val="173A5E"/>
                </a:solidFill>
                <a:latin typeface="Times New Roman"/>
                <a:ea typeface="Times New Roman"/>
                <a:cs typeface="Times New Roman"/>
              </a:defRPr>
            </a:lvl4pPr>
            <a:lvl5pPr algn="l">
              <a:buNone/>
              <a:defRPr sz="2400" b="1">
                <a:solidFill>
                  <a:srgbClr val="173A5E"/>
                </a:solidFill>
                <a:latin typeface="Times New Roman"/>
                <a:ea typeface="Times New Roman"/>
                <a:cs typeface="Times New Roman"/>
              </a:defRPr>
            </a:lvl5pPr>
            <a:lvl6pPr algn="l">
              <a:buNone/>
              <a:defRPr sz="2400" b="1">
                <a:solidFill>
                  <a:srgbClr val="173A5E"/>
                </a:solidFill>
                <a:latin typeface="Times New Roman"/>
                <a:ea typeface="Times New Roman"/>
                <a:cs typeface="Times New Roman"/>
              </a:defRPr>
            </a:lvl6pPr>
            <a:lvl7pPr algn="l">
              <a:buNone/>
              <a:defRPr sz="2400" b="1">
                <a:solidFill>
                  <a:srgbClr val="173A5E"/>
                </a:solidFill>
                <a:latin typeface="Times New Roman"/>
                <a:ea typeface="Times New Roman"/>
                <a:cs typeface="Times New Roman"/>
              </a:defRPr>
            </a:lvl7pPr>
            <a:lvl8pPr algn="l">
              <a:buNone/>
              <a:defRPr sz="2400" b="1">
                <a:solidFill>
                  <a:srgbClr val="173A5E"/>
                </a:solidFill>
                <a:latin typeface="Times New Roman"/>
                <a:ea typeface="Times New Roman"/>
                <a:cs typeface="Times New Roman"/>
              </a:defRPr>
            </a:lvl8pPr>
            <a:lvl9pPr algn="l">
              <a:buNone/>
              <a:defRPr sz="2400" b="1">
                <a:solidFill>
                  <a:srgbClr val="173A5E"/>
                </a:solidFill>
                <a:latin typeface="Times New Roman"/>
                <a:ea typeface="Times New Roman"/>
                <a:cs typeface="Times New Roman"/>
              </a:defRPr>
            </a:lvl9pPr>
          </a:lstStyle>
          <a:p xmlns:a="http://schemas.openxmlformats.org/drawingml/2006/main">
            <a:pPr algn="l">
              <a:buNone/>
              <a:defRPr sz="2400" b="1">
                <a:solidFill>
                  <a:srgbClr val="173A5E"/>
                </a:solidFill>
                <a:latin typeface="Times New Roman"/>
                <a:ea typeface="Times New Roman"/>
                <a:cs typeface="Times New Roman"/>
              </a:defRPr>
            </a:pPr>
            <a:r>
              <a:rPr sz="2400" b="1">
                <a:solidFill>
                  <a:srgbClr val="173A5E"/>
                </a:solidFill>
                <a:latin typeface="Times New Roman"/>
                <a:ea typeface="Times New Roman"/>
                <a:cs typeface="Times New Roman"/>
              </a:rPr>
              <a:t>Respuesta clínica reportada</a:t>
            </a:r>
          </a:p>
        </p:txBody>
      </p:sp>
      <p:sp>
        <p:nvSpPr>
          <p:cNvPr id="4" name="text-97">
            <a:extLst xmlns:a="http://schemas.openxmlformats.org/drawingml/2006/main">
              <a:ext uri="{FF2B5EF4-FFF2-40B4-BE49-F238E27FC236}">
                <a16:creationId xmlns:a16="http://schemas.microsoft.com/office/drawing/2014/main" id="{B8DEA777-390F-4C44-9251-BD0FEA3E5206}"/>
              </a:ext>
            </a:extLst>
          </p:cNvPr>
          <p:cNvSpPr>
            <a:spLocks xmlns:a="http://schemas.openxmlformats.org/drawingml/2006/main" noGrp="1"/>
          </p:cNvSpPr>
          <p:nvPr/>
        </p:nvSpPr>
        <p:spPr>
          <a:xfrm xmlns:a="http://schemas.openxmlformats.org/drawingml/2006/main">
            <a:off x="628650" y="2228850"/>
            <a:ext cx="109347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a:solidFill>
                  <a:srgbClr val="15253A"/>
                </a:solidFill>
                <a:latin typeface="Times New Roman"/>
                <a:ea typeface="Times New Roman"/>
                <a:cs typeface="Times New Roman"/>
              </a:defRPr>
            </a:defPPr>
            <a:lvl1pPr algn="l">
              <a:buNone/>
              <a:defRPr sz="2250" b="0">
                <a:solidFill>
                  <a:srgbClr val="15253A"/>
                </a:solidFill>
                <a:latin typeface="Times New Roman"/>
                <a:ea typeface="Times New Roman"/>
                <a:cs typeface="Times New Roman"/>
              </a:defRPr>
            </a:lvl1pPr>
            <a:lvl2pPr algn="l">
              <a:buNone/>
              <a:defRPr sz="2250" b="0">
                <a:solidFill>
                  <a:srgbClr val="15253A"/>
                </a:solidFill>
                <a:latin typeface="Times New Roman"/>
                <a:ea typeface="Times New Roman"/>
                <a:cs typeface="Times New Roman"/>
              </a:defRPr>
            </a:lvl2pPr>
            <a:lvl3pPr algn="l">
              <a:buNone/>
              <a:defRPr sz="2250" b="0">
                <a:solidFill>
                  <a:srgbClr val="15253A"/>
                </a:solidFill>
                <a:latin typeface="Times New Roman"/>
                <a:ea typeface="Times New Roman"/>
                <a:cs typeface="Times New Roman"/>
              </a:defRPr>
            </a:lvl3pPr>
            <a:lvl4pPr algn="l">
              <a:buNone/>
              <a:defRPr sz="2250" b="0">
                <a:solidFill>
                  <a:srgbClr val="15253A"/>
                </a:solidFill>
                <a:latin typeface="Times New Roman"/>
                <a:ea typeface="Times New Roman"/>
                <a:cs typeface="Times New Roman"/>
              </a:defRPr>
            </a:lvl4pPr>
            <a:lvl5pPr algn="l">
              <a:buNone/>
              <a:defRPr sz="2250" b="0">
                <a:solidFill>
                  <a:srgbClr val="15253A"/>
                </a:solidFill>
                <a:latin typeface="Times New Roman"/>
                <a:ea typeface="Times New Roman"/>
                <a:cs typeface="Times New Roman"/>
              </a:defRPr>
            </a:lvl5pPr>
            <a:lvl6pPr algn="l">
              <a:buNone/>
              <a:defRPr sz="2250" b="0">
                <a:solidFill>
                  <a:srgbClr val="15253A"/>
                </a:solidFill>
                <a:latin typeface="Times New Roman"/>
                <a:ea typeface="Times New Roman"/>
                <a:cs typeface="Times New Roman"/>
              </a:defRPr>
            </a:lvl6pPr>
            <a:lvl7pPr algn="l">
              <a:buNone/>
              <a:defRPr sz="2250" b="0">
                <a:solidFill>
                  <a:srgbClr val="15253A"/>
                </a:solidFill>
                <a:latin typeface="Times New Roman"/>
                <a:ea typeface="Times New Roman"/>
                <a:cs typeface="Times New Roman"/>
              </a:defRPr>
            </a:lvl7pPr>
            <a:lvl8pPr algn="l">
              <a:buNone/>
              <a:defRPr sz="2250" b="0">
                <a:solidFill>
                  <a:srgbClr val="15253A"/>
                </a:solidFill>
                <a:latin typeface="Times New Roman"/>
                <a:ea typeface="Times New Roman"/>
                <a:cs typeface="Times New Roman"/>
              </a:defRPr>
            </a:lvl8pPr>
            <a:lvl9pPr algn="l">
              <a:buNone/>
              <a:defRPr sz="2250" b="0">
                <a:solidFill>
                  <a:srgbClr val="15253A"/>
                </a:solidFill>
                <a:latin typeface="Times New Roman"/>
                <a:ea typeface="Times New Roman"/>
                <a:cs typeface="Times New Roman"/>
              </a:defRPr>
            </a:lvl9pPr>
          </a:lstStyle>
          <a:p xmlns:a="http://schemas.openxmlformats.org/drawingml/2006/main">
            <a:pPr algn="l">
              <a:buNone/>
              <a:defRPr sz="2250" b="0">
                <a:solidFill>
                  <a:srgbClr val="15253A"/>
                </a:solidFill>
                <a:latin typeface="Times New Roman"/>
                <a:ea typeface="Times New Roman"/>
                <a:cs typeface="Times New Roman"/>
              </a:defRPr>
            </a:pPr>
            <a:r>
              <a:rPr sz="2250" b="0">
                <a:solidFill>
                  <a:srgbClr val="15253A"/>
                </a:solidFill>
                <a:latin typeface="Times New Roman"/>
                <a:ea typeface="Times New Roman"/>
                <a:cs typeface="Times New Roman"/>
              </a:rPr>
              <a:t>Mejoría completa referida y aumento de 0,40 kg al 15/10/2026. Sin control analítico final.</a:t>
            </a:r>
          </a:p>
        </p:txBody>
      </p:sp>
      <p:sp>
        <p:nvSpPr>
          <p:cNvPr id="5" name="text-98">
            <a:extLst xmlns:a="http://schemas.openxmlformats.org/drawingml/2006/main">
              <a:ext uri="{FF2B5EF4-FFF2-40B4-BE49-F238E27FC236}">
                <a16:creationId xmlns:a16="http://schemas.microsoft.com/office/drawing/2014/main" id="{4025EE08-303A-453C-98A1-48273B444843}"/>
              </a:ext>
            </a:extLst>
          </p:cNvPr>
          <p:cNvSpPr>
            <a:spLocks xmlns:a="http://schemas.openxmlformats.org/drawingml/2006/main" noGrp="1"/>
          </p:cNvSpPr>
          <p:nvPr/>
        </p:nvSpPr>
        <p:spPr>
          <a:xfrm xmlns:a="http://schemas.openxmlformats.org/drawingml/2006/main">
            <a:off x="628650" y="3238500"/>
            <a:ext cx="10934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a:solidFill>
                  <a:srgbClr val="173A5E"/>
                </a:solidFill>
                <a:latin typeface="Times New Roman"/>
                <a:ea typeface="Times New Roman"/>
                <a:cs typeface="Times New Roman"/>
              </a:defRPr>
            </a:defPPr>
            <a:lvl1pPr algn="l">
              <a:buNone/>
              <a:defRPr sz="2400" b="1">
                <a:solidFill>
                  <a:srgbClr val="173A5E"/>
                </a:solidFill>
                <a:latin typeface="Times New Roman"/>
                <a:ea typeface="Times New Roman"/>
                <a:cs typeface="Times New Roman"/>
              </a:defRPr>
            </a:lvl1pPr>
            <a:lvl2pPr algn="l">
              <a:buNone/>
              <a:defRPr sz="2400" b="1">
                <a:solidFill>
                  <a:srgbClr val="173A5E"/>
                </a:solidFill>
                <a:latin typeface="Times New Roman"/>
                <a:ea typeface="Times New Roman"/>
                <a:cs typeface="Times New Roman"/>
              </a:defRPr>
            </a:lvl2pPr>
            <a:lvl3pPr algn="l">
              <a:buNone/>
              <a:defRPr sz="2400" b="1">
                <a:solidFill>
                  <a:srgbClr val="173A5E"/>
                </a:solidFill>
                <a:latin typeface="Times New Roman"/>
                <a:ea typeface="Times New Roman"/>
                <a:cs typeface="Times New Roman"/>
              </a:defRPr>
            </a:lvl3pPr>
            <a:lvl4pPr algn="l">
              <a:buNone/>
              <a:defRPr sz="2400" b="1">
                <a:solidFill>
                  <a:srgbClr val="173A5E"/>
                </a:solidFill>
                <a:latin typeface="Times New Roman"/>
                <a:ea typeface="Times New Roman"/>
                <a:cs typeface="Times New Roman"/>
              </a:defRPr>
            </a:lvl4pPr>
            <a:lvl5pPr algn="l">
              <a:buNone/>
              <a:defRPr sz="2400" b="1">
                <a:solidFill>
                  <a:srgbClr val="173A5E"/>
                </a:solidFill>
                <a:latin typeface="Times New Roman"/>
                <a:ea typeface="Times New Roman"/>
                <a:cs typeface="Times New Roman"/>
              </a:defRPr>
            </a:lvl5pPr>
            <a:lvl6pPr algn="l">
              <a:buNone/>
              <a:defRPr sz="2400" b="1">
                <a:solidFill>
                  <a:srgbClr val="173A5E"/>
                </a:solidFill>
                <a:latin typeface="Times New Roman"/>
                <a:ea typeface="Times New Roman"/>
                <a:cs typeface="Times New Roman"/>
              </a:defRPr>
            </a:lvl6pPr>
            <a:lvl7pPr algn="l">
              <a:buNone/>
              <a:defRPr sz="2400" b="1">
                <a:solidFill>
                  <a:srgbClr val="173A5E"/>
                </a:solidFill>
                <a:latin typeface="Times New Roman"/>
                <a:ea typeface="Times New Roman"/>
                <a:cs typeface="Times New Roman"/>
              </a:defRPr>
            </a:lvl7pPr>
            <a:lvl8pPr algn="l">
              <a:buNone/>
              <a:defRPr sz="2400" b="1">
                <a:solidFill>
                  <a:srgbClr val="173A5E"/>
                </a:solidFill>
                <a:latin typeface="Times New Roman"/>
                <a:ea typeface="Times New Roman"/>
                <a:cs typeface="Times New Roman"/>
              </a:defRPr>
            </a:lvl8pPr>
            <a:lvl9pPr algn="l">
              <a:buNone/>
              <a:defRPr sz="2400" b="1">
                <a:solidFill>
                  <a:srgbClr val="173A5E"/>
                </a:solidFill>
                <a:latin typeface="Times New Roman"/>
                <a:ea typeface="Times New Roman"/>
                <a:cs typeface="Times New Roman"/>
              </a:defRPr>
            </a:lvl9pPr>
          </a:lstStyle>
          <a:p xmlns:a="http://schemas.openxmlformats.org/drawingml/2006/main">
            <a:pPr algn="l">
              <a:buNone/>
              <a:defRPr sz="2400" b="1">
                <a:solidFill>
                  <a:srgbClr val="173A5E"/>
                </a:solidFill>
                <a:latin typeface="Times New Roman"/>
                <a:ea typeface="Times New Roman"/>
                <a:cs typeface="Times New Roman"/>
              </a:defRPr>
            </a:pPr>
            <a:r>
              <a:rPr sz="2400" b="1">
                <a:solidFill>
                  <a:srgbClr val="173A5E"/>
                </a:solidFill>
                <a:latin typeface="Times New Roman"/>
                <a:ea typeface="Times New Roman"/>
                <a:cs typeface="Times New Roman"/>
              </a:rPr>
              <a:t>Aprendizaje farmacológico</a:t>
            </a:r>
          </a:p>
        </p:txBody>
      </p:sp>
      <p:sp>
        <p:nvSpPr>
          <p:cNvPr id="6" name="text-99">
            <a:extLst xmlns:a="http://schemas.openxmlformats.org/drawingml/2006/main">
              <a:ext uri="{FF2B5EF4-FFF2-40B4-BE49-F238E27FC236}">
                <a16:creationId xmlns:a16="http://schemas.microsoft.com/office/drawing/2014/main" id="{BE426E10-9E73-4176-8BEF-053AF872BA12}"/>
              </a:ext>
            </a:extLst>
          </p:cNvPr>
          <p:cNvSpPr>
            <a:spLocks xmlns:a="http://schemas.openxmlformats.org/drawingml/2006/main" noGrp="1"/>
          </p:cNvSpPr>
          <p:nvPr/>
        </p:nvSpPr>
        <p:spPr>
          <a:xfrm xmlns:a="http://schemas.openxmlformats.org/drawingml/2006/main">
            <a:off x="628650" y="3724275"/>
            <a:ext cx="109347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a:solidFill>
                  <a:srgbClr val="15253A"/>
                </a:solidFill>
                <a:latin typeface="Times New Roman"/>
                <a:ea typeface="Times New Roman"/>
                <a:cs typeface="Times New Roman"/>
              </a:defRPr>
            </a:defPPr>
            <a:lvl1pPr algn="l">
              <a:buNone/>
              <a:defRPr sz="2250" b="0">
                <a:solidFill>
                  <a:srgbClr val="15253A"/>
                </a:solidFill>
                <a:latin typeface="Times New Roman"/>
                <a:ea typeface="Times New Roman"/>
                <a:cs typeface="Times New Roman"/>
              </a:defRPr>
            </a:lvl1pPr>
            <a:lvl2pPr algn="l">
              <a:buNone/>
              <a:defRPr sz="2250" b="0">
                <a:solidFill>
                  <a:srgbClr val="15253A"/>
                </a:solidFill>
                <a:latin typeface="Times New Roman"/>
                <a:ea typeface="Times New Roman"/>
                <a:cs typeface="Times New Roman"/>
              </a:defRPr>
            </a:lvl2pPr>
            <a:lvl3pPr algn="l">
              <a:buNone/>
              <a:defRPr sz="2250" b="0">
                <a:solidFill>
                  <a:srgbClr val="15253A"/>
                </a:solidFill>
                <a:latin typeface="Times New Roman"/>
                <a:ea typeface="Times New Roman"/>
                <a:cs typeface="Times New Roman"/>
              </a:defRPr>
            </a:lvl3pPr>
            <a:lvl4pPr algn="l">
              <a:buNone/>
              <a:defRPr sz="2250" b="0">
                <a:solidFill>
                  <a:srgbClr val="15253A"/>
                </a:solidFill>
                <a:latin typeface="Times New Roman"/>
                <a:ea typeface="Times New Roman"/>
                <a:cs typeface="Times New Roman"/>
              </a:defRPr>
            </a:lvl4pPr>
            <a:lvl5pPr algn="l">
              <a:buNone/>
              <a:defRPr sz="2250" b="0">
                <a:solidFill>
                  <a:srgbClr val="15253A"/>
                </a:solidFill>
                <a:latin typeface="Times New Roman"/>
                <a:ea typeface="Times New Roman"/>
                <a:cs typeface="Times New Roman"/>
              </a:defRPr>
            </a:lvl5pPr>
            <a:lvl6pPr algn="l">
              <a:buNone/>
              <a:defRPr sz="2250" b="0">
                <a:solidFill>
                  <a:srgbClr val="15253A"/>
                </a:solidFill>
                <a:latin typeface="Times New Roman"/>
                <a:ea typeface="Times New Roman"/>
                <a:cs typeface="Times New Roman"/>
              </a:defRPr>
            </a:lvl6pPr>
            <a:lvl7pPr algn="l">
              <a:buNone/>
              <a:defRPr sz="2250" b="0">
                <a:solidFill>
                  <a:srgbClr val="15253A"/>
                </a:solidFill>
                <a:latin typeface="Times New Roman"/>
                <a:ea typeface="Times New Roman"/>
                <a:cs typeface="Times New Roman"/>
              </a:defRPr>
            </a:lvl7pPr>
            <a:lvl8pPr algn="l">
              <a:buNone/>
              <a:defRPr sz="2250" b="0">
                <a:solidFill>
                  <a:srgbClr val="15253A"/>
                </a:solidFill>
                <a:latin typeface="Times New Roman"/>
                <a:ea typeface="Times New Roman"/>
                <a:cs typeface="Times New Roman"/>
              </a:defRPr>
            </a:lvl8pPr>
            <a:lvl9pPr algn="l">
              <a:buNone/>
              <a:defRPr sz="2250" b="0">
                <a:solidFill>
                  <a:srgbClr val="15253A"/>
                </a:solidFill>
                <a:latin typeface="Times New Roman"/>
                <a:ea typeface="Times New Roman"/>
                <a:cs typeface="Times New Roman"/>
              </a:defRPr>
            </a:lvl9pPr>
          </a:lstStyle>
          <a:p xmlns:a="http://schemas.openxmlformats.org/drawingml/2006/main">
            <a:pPr algn="l">
              <a:buNone/>
              <a:defRPr sz="2250" b="0">
                <a:solidFill>
                  <a:srgbClr val="15253A"/>
                </a:solidFill>
                <a:latin typeface="Times New Roman"/>
                <a:ea typeface="Times New Roman"/>
                <a:cs typeface="Times New Roman"/>
              </a:defRPr>
            </a:pPr>
            <a:r>
              <a:rPr sz="2250" b="0">
                <a:solidFill>
                  <a:srgbClr val="15253A"/>
                </a:solidFill>
                <a:latin typeface="Times New Roman"/>
                <a:ea typeface="Times New Roman"/>
                <a:cs typeface="Times New Roman"/>
              </a:rPr>
              <a:t>Los cálculos concilian las concentraciones comerciales con las dosis administradas. La respuesta no se atribuye a un solo fármaco.</a:t>
            </a:r>
          </a:p>
        </p:txBody>
      </p:sp>
      <p:sp>
        <p:nvSpPr>
          <p:cNvPr id="7" name="text-100">
            <a:extLst xmlns:a="http://schemas.openxmlformats.org/drawingml/2006/main">
              <a:ext uri="{FF2B5EF4-FFF2-40B4-BE49-F238E27FC236}">
                <a16:creationId xmlns:a16="http://schemas.microsoft.com/office/drawing/2014/main" id="{B58794AC-947B-42D5-B400-A264D4AD18B8}"/>
              </a:ext>
            </a:extLst>
          </p:cNvPr>
          <p:cNvSpPr>
            <a:spLocks xmlns:a="http://schemas.openxmlformats.org/drawingml/2006/main" noGrp="1"/>
          </p:cNvSpPr>
          <p:nvPr/>
        </p:nvSpPr>
        <p:spPr>
          <a:xfrm xmlns:a="http://schemas.openxmlformats.org/drawingml/2006/main">
            <a:off x="628650" y="4733925"/>
            <a:ext cx="10934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a:solidFill>
                  <a:srgbClr val="173A5E"/>
                </a:solidFill>
                <a:latin typeface="Times New Roman"/>
                <a:ea typeface="Times New Roman"/>
                <a:cs typeface="Times New Roman"/>
              </a:defRPr>
            </a:defPPr>
            <a:lvl1pPr algn="l">
              <a:buNone/>
              <a:defRPr sz="2400" b="1">
                <a:solidFill>
                  <a:srgbClr val="173A5E"/>
                </a:solidFill>
                <a:latin typeface="Times New Roman"/>
                <a:ea typeface="Times New Roman"/>
                <a:cs typeface="Times New Roman"/>
              </a:defRPr>
            </a:lvl1pPr>
            <a:lvl2pPr algn="l">
              <a:buNone/>
              <a:defRPr sz="2400" b="1">
                <a:solidFill>
                  <a:srgbClr val="173A5E"/>
                </a:solidFill>
                <a:latin typeface="Times New Roman"/>
                <a:ea typeface="Times New Roman"/>
                <a:cs typeface="Times New Roman"/>
              </a:defRPr>
            </a:lvl2pPr>
            <a:lvl3pPr algn="l">
              <a:buNone/>
              <a:defRPr sz="2400" b="1">
                <a:solidFill>
                  <a:srgbClr val="173A5E"/>
                </a:solidFill>
                <a:latin typeface="Times New Roman"/>
                <a:ea typeface="Times New Roman"/>
                <a:cs typeface="Times New Roman"/>
              </a:defRPr>
            </a:lvl3pPr>
            <a:lvl4pPr algn="l">
              <a:buNone/>
              <a:defRPr sz="2400" b="1">
                <a:solidFill>
                  <a:srgbClr val="173A5E"/>
                </a:solidFill>
                <a:latin typeface="Times New Roman"/>
                <a:ea typeface="Times New Roman"/>
                <a:cs typeface="Times New Roman"/>
              </a:defRPr>
            </a:lvl4pPr>
            <a:lvl5pPr algn="l">
              <a:buNone/>
              <a:defRPr sz="2400" b="1">
                <a:solidFill>
                  <a:srgbClr val="173A5E"/>
                </a:solidFill>
                <a:latin typeface="Times New Roman"/>
                <a:ea typeface="Times New Roman"/>
                <a:cs typeface="Times New Roman"/>
              </a:defRPr>
            </a:lvl5pPr>
            <a:lvl6pPr algn="l">
              <a:buNone/>
              <a:defRPr sz="2400" b="1">
                <a:solidFill>
                  <a:srgbClr val="173A5E"/>
                </a:solidFill>
                <a:latin typeface="Times New Roman"/>
                <a:ea typeface="Times New Roman"/>
                <a:cs typeface="Times New Roman"/>
              </a:defRPr>
            </a:lvl6pPr>
            <a:lvl7pPr algn="l">
              <a:buNone/>
              <a:defRPr sz="2400" b="1">
                <a:solidFill>
                  <a:srgbClr val="173A5E"/>
                </a:solidFill>
                <a:latin typeface="Times New Roman"/>
                <a:ea typeface="Times New Roman"/>
                <a:cs typeface="Times New Roman"/>
              </a:defRPr>
            </a:lvl7pPr>
            <a:lvl8pPr algn="l">
              <a:buNone/>
              <a:defRPr sz="2400" b="1">
                <a:solidFill>
                  <a:srgbClr val="173A5E"/>
                </a:solidFill>
                <a:latin typeface="Times New Roman"/>
                <a:ea typeface="Times New Roman"/>
                <a:cs typeface="Times New Roman"/>
              </a:defRPr>
            </a:lvl8pPr>
            <a:lvl9pPr algn="l">
              <a:buNone/>
              <a:defRPr sz="2400" b="1">
                <a:solidFill>
                  <a:srgbClr val="173A5E"/>
                </a:solidFill>
                <a:latin typeface="Times New Roman"/>
                <a:ea typeface="Times New Roman"/>
                <a:cs typeface="Times New Roman"/>
              </a:defRPr>
            </a:lvl9pPr>
          </a:lstStyle>
          <a:p xmlns:a="http://schemas.openxmlformats.org/drawingml/2006/main">
            <a:pPr algn="l">
              <a:buNone/>
              <a:defRPr sz="2400" b="1">
                <a:solidFill>
                  <a:srgbClr val="173A5E"/>
                </a:solidFill>
                <a:latin typeface="Times New Roman"/>
                <a:ea typeface="Times New Roman"/>
                <a:cs typeface="Times New Roman"/>
              </a:defRPr>
            </a:pPr>
            <a:r>
              <a:rPr sz="2400" b="1">
                <a:solidFill>
                  <a:srgbClr val="173A5E"/>
                </a:solidFill>
                <a:latin typeface="Times New Roman"/>
                <a:ea typeface="Times New Roman"/>
                <a:cs typeface="Times New Roman"/>
              </a:rPr>
              <a:t>Recomendaciones de seguimiento</a:t>
            </a:r>
          </a:p>
        </p:txBody>
      </p:sp>
      <p:sp>
        <p:nvSpPr>
          <p:cNvPr id="8" name="text-101">
            <a:extLst xmlns:a="http://schemas.openxmlformats.org/drawingml/2006/main">
              <a:ext uri="{FF2B5EF4-FFF2-40B4-BE49-F238E27FC236}">
                <a16:creationId xmlns:a16="http://schemas.microsoft.com/office/drawing/2014/main" id="{57E9ED5A-D7BB-414C-A6D1-BF02AB5D2E82}"/>
              </a:ext>
            </a:extLst>
          </p:cNvPr>
          <p:cNvSpPr>
            <a:spLocks xmlns:a="http://schemas.openxmlformats.org/drawingml/2006/main" noGrp="1"/>
          </p:cNvSpPr>
          <p:nvPr/>
        </p:nvSpPr>
        <p:spPr>
          <a:xfrm xmlns:a="http://schemas.openxmlformats.org/drawingml/2006/main">
            <a:off x="628650" y="5219700"/>
            <a:ext cx="109347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0">
                <a:solidFill>
                  <a:srgbClr val="15253A"/>
                </a:solidFill>
                <a:latin typeface="Times New Roman"/>
                <a:ea typeface="Times New Roman"/>
                <a:cs typeface="Times New Roman"/>
              </a:defRPr>
            </a:defPPr>
            <a:lvl1pPr algn="l">
              <a:buNone/>
              <a:defRPr sz="2250" b="0">
                <a:solidFill>
                  <a:srgbClr val="15253A"/>
                </a:solidFill>
                <a:latin typeface="Times New Roman"/>
                <a:ea typeface="Times New Roman"/>
                <a:cs typeface="Times New Roman"/>
              </a:defRPr>
            </a:lvl1pPr>
            <a:lvl2pPr algn="l">
              <a:buNone/>
              <a:defRPr sz="2250" b="0">
                <a:solidFill>
                  <a:srgbClr val="15253A"/>
                </a:solidFill>
                <a:latin typeface="Times New Roman"/>
                <a:ea typeface="Times New Roman"/>
                <a:cs typeface="Times New Roman"/>
              </a:defRPr>
            </a:lvl2pPr>
            <a:lvl3pPr algn="l">
              <a:buNone/>
              <a:defRPr sz="2250" b="0">
                <a:solidFill>
                  <a:srgbClr val="15253A"/>
                </a:solidFill>
                <a:latin typeface="Times New Roman"/>
                <a:ea typeface="Times New Roman"/>
                <a:cs typeface="Times New Roman"/>
              </a:defRPr>
            </a:lvl3pPr>
            <a:lvl4pPr algn="l">
              <a:buNone/>
              <a:defRPr sz="2250" b="0">
                <a:solidFill>
                  <a:srgbClr val="15253A"/>
                </a:solidFill>
                <a:latin typeface="Times New Roman"/>
                <a:ea typeface="Times New Roman"/>
                <a:cs typeface="Times New Roman"/>
              </a:defRPr>
            </a:lvl4pPr>
            <a:lvl5pPr algn="l">
              <a:buNone/>
              <a:defRPr sz="2250" b="0">
                <a:solidFill>
                  <a:srgbClr val="15253A"/>
                </a:solidFill>
                <a:latin typeface="Times New Roman"/>
                <a:ea typeface="Times New Roman"/>
                <a:cs typeface="Times New Roman"/>
              </a:defRPr>
            </a:lvl5pPr>
            <a:lvl6pPr algn="l">
              <a:buNone/>
              <a:defRPr sz="2250" b="0">
                <a:solidFill>
                  <a:srgbClr val="15253A"/>
                </a:solidFill>
                <a:latin typeface="Times New Roman"/>
                <a:ea typeface="Times New Roman"/>
                <a:cs typeface="Times New Roman"/>
              </a:defRPr>
            </a:lvl6pPr>
            <a:lvl7pPr algn="l">
              <a:buNone/>
              <a:defRPr sz="2250" b="0">
                <a:solidFill>
                  <a:srgbClr val="15253A"/>
                </a:solidFill>
                <a:latin typeface="Times New Roman"/>
                <a:ea typeface="Times New Roman"/>
                <a:cs typeface="Times New Roman"/>
              </a:defRPr>
            </a:lvl7pPr>
            <a:lvl8pPr algn="l">
              <a:buNone/>
              <a:defRPr sz="2250" b="0">
                <a:solidFill>
                  <a:srgbClr val="15253A"/>
                </a:solidFill>
                <a:latin typeface="Times New Roman"/>
                <a:ea typeface="Times New Roman"/>
                <a:cs typeface="Times New Roman"/>
              </a:defRPr>
            </a:lvl8pPr>
            <a:lvl9pPr algn="l">
              <a:buNone/>
              <a:defRPr sz="2250" b="0">
                <a:solidFill>
                  <a:srgbClr val="15253A"/>
                </a:solidFill>
                <a:latin typeface="Times New Roman"/>
                <a:ea typeface="Times New Roman"/>
                <a:cs typeface="Times New Roman"/>
              </a:defRPr>
            </a:lvl9pPr>
          </a:lstStyle>
          <a:p xmlns:a="http://schemas.openxmlformats.org/drawingml/2006/main">
            <a:pPr algn="l">
              <a:buNone/>
              <a:defRPr sz="2250" b="0">
                <a:solidFill>
                  <a:srgbClr val="15253A"/>
                </a:solidFill>
                <a:latin typeface="Times New Roman"/>
                <a:ea typeface="Times New Roman"/>
                <a:cs typeface="Times New Roman"/>
              </a:defRPr>
            </a:pPr>
            <a:r>
              <a:rPr sz="2250" b="0">
                <a:solidFill>
                  <a:srgbClr val="15253A"/>
                </a:solidFill>
                <a:latin typeface="Times New Roman"/>
                <a:ea typeface="Times New Roman"/>
                <a:cs typeface="Times New Roman"/>
              </a:rPr>
              <a:t>Reevaluación veterinaria, hemograma y control fecal. Mantener dieta estable y documentar recurrencias y tolerancia.</a:t>
            </a:r>
          </a:p>
        </p:txBody>
      </p:sp>
    </p:spTree>
    <p:extLst>
      <p:ext uri="{BB962C8B-B14F-4D97-AF65-F5344CB8AC3E}">
        <p14:creationId xmlns:p14="http://schemas.microsoft.com/office/powerpoint/2010/main" val="165065886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02">
            <a:extLst xmlns:a="http://schemas.openxmlformats.org/drawingml/2006/main">
              <a:ext uri="{FF2B5EF4-FFF2-40B4-BE49-F238E27FC236}">
                <a16:creationId xmlns:a16="http://schemas.microsoft.com/office/drawing/2014/main" id="{12FEFD31-D9A3-405D-9132-4EEFFD7BA54C}"/>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225" b="1">
                <a:solidFill>
                  <a:srgbClr val="173A5E"/>
                </a:solidFill>
                <a:latin typeface="Times New Roman"/>
                <a:ea typeface="Times New Roman"/>
                <a:cs typeface="Times New Roman"/>
              </a:defRPr>
            </a:defPPr>
            <a:lvl1pPr algn="l">
              <a:buNone/>
              <a:defRPr sz="3225" b="1">
                <a:solidFill>
                  <a:srgbClr val="173A5E"/>
                </a:solidFill>
                <a:latin typeface="Times New Roman"/>
                <a:ea typeface="Times New Roman"/>
                <a:cs typeface="Times New Roman"/>
              </a:defRPr>
            </a:lvl1pPr>
            <a:lvl2pPr algn="l">
              <a:buNone/>
              <a:defRPr sz="3225" b="1">
                <a:solidFill>
                  <a:srgbClr val="173A5E"/>
                </a:solidFill>
                <a:latin typeface="Times New Roman"/>
                <a:ea typeface="Times New Roman"/>
                <a:cs typeface="Times New Roman"/>
              </a:defRPr>
            </a:lvl2pPr>
            <a:lvl3pPr algn="l">
              <a:buNone/>
              <a:defRPr sz="3225" b="1">
                <a:solidFill>
                  <a:srgbClr val="173A5E"/>
                </a:solidFill>
                <a:latin typeface="Times New Roman"/>
                <a:ea typeface="Times New Roman"/>
                <a:cs typeface="Times New Roman"/>
              </a:defRPr>
            </a:lvl3pPr>
            <a:lvl4pPr algn="l">
              <a:buNone/>
              <a:defRPr sz="3225" b="1">
                <a:solidFill>
                  <a:srgbClr val="173A5E"/>
                </a:solidFill>
                <a:latin typeface="Times New Roman"/>
                <a:ea typeface="Times New Roman"/>
                <a:cs typeface="Times New Roman"/>
              </a:defRPr>
            </a:lvl4pPr>
            <a:lvl5pPr algn="l">
              <a:buNone/>
              <a:defRPr sz="3225" b="1">
                <a:solidFill>
                  <a:srgbClr val="173A5E"/>
                </a:solidFill>
                <a:latin typeface="Times New Roman"/>
                <a:ea typeface="Times New Roman"/>
                <a:cs typeface="Times New Roman"/>
              </a:defRPr>
            </a:lvl5pPr>
            <a:lvl6pPr algn="l">
              <a:buNone/>
              <a:defRPr sz="3225" b="1">
                <a:solidFill>
                  <a:srgbClr val="173A5E"/>
                </a:solidFill>
                <a:latin typeface="Times New Roman"/>
                <a:ea typeface="Times New Roman"/>
                <a:cs typeface="Times New Roman"/>
              </a:defRPr>
            </a:lvl6pPr>
            <a:lvl7pPr algn="l">
              <a:buNone/>
              <a:defRPr sz="3225" b="1">
                <a:solidFill>
                  <a:srgbClr val="173A5E"/>
                </a:solidFill>
                <a:latin typeface="Times New Roman"/>
                <a:ea typeface="Times New Roman"/>
                <a:cs typeface="Times New Roman"/>
              </a:defRPr>
            </a:lvl7pPr>
            <a:lvl8pPr algn="l">
              <a:buNone/>
              <a:defRPr sz="3225" b="1">
                <a:solidFill>
                  <a:srgbClr val="173A5E"/>
                </a:solidFill>
                <a:latin typeface="Times New Roman"/>
                <a:ea typeface="Times New Roman"/>
                <a:cs typeface="Times New Roman"/>
              </a:defRPr>
            </a:lvl8pPr>
            <a:lvl9pPr algn="l">
              <a:buNone/>
              <a:defRPr sz="3225" b="1">
                <a:solidFill>
                  <a:srgbClr val="173A5E"/>
                </a:solidFill>
                <a:latin typeface="Times New Roman"/>
                <a:ea typeface="Times New Roman"/>
                <a:cs typeface="Times New Roman"/>
              </a:defRPr>
            </a:lvl9pPr>
          </a:lstStyle>
          <a:p xmlns:a="http://schemas.openxmlformats.org/drawingml/2006/main">
            <a:pPr algn="l">
              <a:buNone/>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Preguntas para discutir en clase</a:t>
            </a:r>
          </a:p>
        </p:txBody>
      </p:sp>
      <p:sp>
        <p:nvSpPr>
          <p:cNvPr id="2" name="text-103">
            <a:extLst xmlns:a="http://schemas.openxmlformats.org/drawingml/2006/main">
              <a:ext uri="{FF2B5EF4-FFF2-40B4-BE49-F238E27FC236}">
                <a16:creationId xmlns:a16="http://schemas.microsoft.com/office/drawing/2014/main" id="{A26218BF-3A01-45CE-80C2-4A6429FC259E}"/>
              </a:ext>
            </a:extLst>
          </p:cNvPr>
          <p:cNvSpPr>
            <a:spLocks xmlns:a="http://schemas.openxmlformats.org/drawingml/2006/main" noGrp="1"/>
          </p:cNvSpPr>
          <p:nvPr/>
        </p:nvSpPr>
        <p:spPr>
          <a:xfrm xmlns:a="http://schemas.openxmlformats.org/drawingml/2006/main">
            <a:off x="11191875" y="63341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66575"/>
                </a:solidFill>
                <a:latin typeface="Times New Roman"/>
                <a:ea typeface="Times New Roman"/>
                <a:cs typeface="Times New Roman"/>
              </a:defRPr>
            </a:defPPr>
            <a:lvl1pPr algn="r">
              <a:buNone/>
              <a:defRPr sz="1200" b="0">
                <a:solidFill>
                  <a:srgbClr val="566575"/>
                </a:solidFill>
                <a:latin typeface="Times New Roman"/>
                <a:ea typeface="Times New Roman"/>
                <a:cs typeface="Times New Roman"/>
              </a:defRPr>
            </a:lvl1pPr>
            <a:lvl2pPr algn="r">
              <a:buNone/>
              <a:defRPr sz="1200" b="0">
                <a:solidFill>
                  <a:srgbClr val="566575"/>
                </a:solidFill>
                <a:latin typeface="Times New Roman"/>
                <a:ea typeface="Times New Roman"/>
                <a:cs typeface="Times New Roman"/>
              </a:defRPr>
            </a:lvl2pPr>
            <a:lvl3pPr algn="r">
              <a:buNone/>
              <a:defRPr sz="1200" b="0">
                <a:solidFill>
                  <a:srgbClr val="566575"/>
                </a:solidFill>
                <a:latin typeface="Times New Roman"/>
                <a:ea typeface="Times New Roman"/>
                <a:cs typeface="Times New Roman"/>
              </a:defRPr>
            </a:lvl3pPr>
            <a:lvl4pPr algn="r">
              <a:buNone/>
              <a:defRPr sz="1200" b="0">
                <a:solidFill>
                  <a:srgbClr val="566575"/>
                </a:solidFill>
                <a:latin typeface="Times New Roman"/>
                <a:ea typeface="Times New Roman"/>
                <a:cs typeface="Times New Roman"/>
              </a:defRPr>
            </a:lvl4pPr>
            <a:lvl5pPr algn="r">
              <a:buNone/>
              <a:defRPr sz="1200" b="0">
                <a:solidFill>
                  <a:srgbClr val="566575"/>
                </a:solidFill>
                <a:latin typeface="Times New Roman"/>
                <a:ea typeface="Times New Roman"/>
                <a:cs typeface="Times New Roman"/>
              </a:defRPr>
            </a:lvl5pPr>
            <a:lvl6pPr algn="r">
              <a:buNone/>
              <a:defRPr sz="1200" b="0">
                <a:solidFill>
                  <a:srgbClr val="566575"/>
                </a:solidFill>
                <a:latin typeface="Times New Roman"/>
                <a:ea typeface="Times New Roman"/>
                <a:cs typeface="Times New Roman"/>
              </a:defRPr>
            </a:lvl6pPr>
            <a:lvl7pPr algn="r">
              <a:buNone/>
              <a:defRPr sz="1200" b="0">
                <a:solidFill>
                  <a:srgbClr val="566575"/>
                </a:solidFill>
                <a:latin typeface="Times New Roman"/>
                <a:ea typeface="Times New Roman"/>
                <a:cs typeface="Times New Roman"/>
              </a:defRPr>
            </a:lvl7pPr>
            <a:lvl8pPr algn="r">
              <a:buNone/>
              <a:defRPr sz="1200" b="0">
                <a:solidFill>
                  <a:srgbClr val="566575"/>
                </a:solidFill>
                <a:latin typeface="Times New Roman"/>
                <a:ea typeface="Times New Roman"/>
                <a:cs typeface="Times New Roman"/>
              </a:defRPr>
            </a:lvl8pPr>
            <a:lvl9pPr algn="r">
              <a:buNone/>
              <a:defRPr sz="1200" b="0">
                <a:solidFill>
                  <a:srgbClr val="566575"/>
                </a:solidFill>
                <a:latin typeface="Times New Roman"/>
                <a:ea typeface="Times New Roman"/>
                <a:cs typeface="Times New Roman"/>
              </a:defRPr>
            </a:lvl9pPr>
          </a:lstStyle>
          <a:p xmlns:a="http://schemas.openxmlformats.org/drawingml/2006/main">
            <a:pPr algn="r">
              <a:buNone/>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16</a:t>
            </a:r>
          </a:p>
        </p:txBody>
      </p:sp>
      <p:sp>
        <p:nvSpPr>
          <p:cNvPr id="3" name="text-104">
            <a:extLst xmlns:a="http://schemas.openxmlformats.org/drawingml/2006/main">
              <a:ext uri="{FF2B5EF4-FFF2-40B4-BE49-F238E27FC236}">
                <a16:creationId xmlns:a16="http://schemas.microsoft.com/office/drawing/2014/main" id="{F9EF7125-4D9F-4269-AA7D-16823F8CBA44}"/>
              </a:ext>
            </a:extLst>
          </p:cNvPr>
          <p:cNvSpPr>
            <a:spLocks xmlns:a="http://schemas.openxmlformats.org/drawingml/2006/main" noGrp="1"/>
          </p:cNvSpPr>
          <p:nvPr/>
        </p:nvSpPr>
        <p:spPr>
          <a:xfrm xmlns:a="http://schemas.openxmlformats.org/drawingml/2006/main">
            <a:off x="628650" y="1828800"/>
            <a:ext cx="108108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1">
                <a:solidFill>
                  <a:srgbClr val="15253A"/>
                </a:solidFill>
                <a:latin typeface="Times New Roman"/>
                <a:ea typeface="Times New Roman"/>
                <a:cs typeface="Times New Roman"/>
              </a:defRPr>
            </a:defPPr>
            <a:lvl1pPr algn="l">
              <a:buNone/>
              <a:defRPr sz="2325" b="1">
                <a:solidFill>
                  <a:srgbClr val="15253A"/>
                </a:solidFill>
                <a:latin typeface="Times New Roman"/>
                <a:ea typeface="Times New Roman"/>
                <a:cs typeface="Times New Roman"/>
              </a:defRPr>
            </a:lvl1pPr>
            <a:lvl2pPr algn="l">
              <a:buNone/>
              <a:defRPr sz="2325" b="1">
                <a:solidFill>
                  <a:srgbClr val="15253A"/>
                </a:solidFill>
                <a:latin typeface="Times New Roman"/>
                <a:ea typeface="Times New Roman"/>
                <a:cs typeface="Times New Roman"/>
              </a:defRPr>
            </a:lvl2pPr>
            <a:lvl3pPr algn="l">
              <a:buNone/>
              <a:defRPr sz="2325" b="1">
                <a:solidFill>
                  <a:srgbClr val="15253A"/>
                </a:solidFill>
                <a:latin typeface="Times New Roman"/>
                <a:ea typeface="Times New Roman"/>
                <a:cs typeface="Times New Roman"/>
              </a:defRPr>
            </a:lvl3pPr>
            <a:lvl4pPr algn="l">
              <a:buNone/>
              <a:defRPr sz="2325" b="1">
                <a:solidFill>
                  <a:srgbClr val="15253A"/>
                </a:solidFill>
                <a:latin typeface="Times New Roman"/>
                <a:ea typeface="Times New Roman"/>
                <a:cs typeface="Times New Roman"/>
              </a:defRPr>
            </a:lvl4pPr>
            <a:lvl5pPr algn="l">
              <a:buNone/>
              <a:defRPr sz="2325" b="1">
                <a:solidFill>
                  <a:srgbClr val="15253A"/>
                </a:solidFill>
                <a:latin typeface="Times New Roman"/>
                <a:ea typeface="Times New Roman"/>
                <a:cs typeface="Times New Roman"/>
              </a:defRPr>
            </a:lvl5pPr>
            <a:lvl6pPr algn="l">
              <a:buNone/>
              <a:defRPr sz="2325" b="1">
                <a:solidFill>
                  <a:srgbClr val="15253A"/>
                </a:solidFill>
                <a:latin typeface="Times New Roman"/>
                <a:ea typeface="Times New Roman"/>
                <a:cs typeface="Times New Roman"/>
              </a:defRPr>
            </a:lvl6pPr>
            <a:lvl7pPr algn="l">
              <a:buNone/>
              <a:defRPr sz="2325" b="1">
                <a:solidFill>
                  <a:srgbClr val="15253A"/>
                </a:solidFill>
                <a:latin typeface="Times New Roman"/>
                <a:ea typeface="Times New Roman"/>
                <a:cs typeface="Times New Roman"/>
              </a:defRPr>
            </a:lvl7pPr>
            <a:lvl8pPr algn="l">
              <a:buNone/>
              <a:defRPr sz="2325" b="1">
                <a:solidFill>
                  <a:srgbClr val="15253A"/>
                </a:solidFill>
                <a:latin typeface="Times New Roman"/>
                <a:ea typeface="Times New Roman"/>
                <a:cs typeface="Times New Roman"/>
              </a:defRPr>
            </a:lvl8pPr>
            <a:lvl9pPr algn="l">
              <a:buNone/>
              <a:defRPr sz="2325" b="1">
                <a:solidFill>
                  <a:srgbClr val="15253A"/>
                </a:solidFill>
                <a:latin typeface="Times New Roman"/>
                <a:ea typeface="Times New Roman"/>
                <a:cs typeface="Times New Roman"/>
              </a:defRPr>
            </a:lvl9pPr>
          </a:lstStyle>
          <a:p xmlns:a="http://schemas.openxmlformats.org/drawingml/2006/main">
            <a:pPr algn="l">
              <a:buNone/>
              <a:defRPr sz="2325" b="1">
                <a:solidFill>
                  <a:srgbClr val="15253A"/>
                </a:solidFill>
                <a:latin typeface="Times New Roman"/>
                <a:ea typeface="Times New Roman"/>
                <a:cs typeface="Times New Roman"/>
              </a:defRPr>
            </a:pPr>
            <a:r>
              <a:rPr sz="2325" b="1">
                <a:solidFill>
                  <a:srgbClr val="15253A"/>
                </a:solidFill>
                <a:latin typeface="Times New Roman"/>
                <a:ea typeface="Times New Roman"/>
                <a:cs typeface="Times New Roman"/>
              </a:rPr>
              <a:t>1  ¿Cuántos mg de la combinación aporta una toma de 3 mL de Bactrivet?</a:t>
            </a:r>
          </a:p>
        </p:txBody>
      </p:sp>
      <p:sp>
        <p:nvSpPr>
          <p:cNvPr id="4" name="text-105">
            <a:extLst xmlns:a="http://schemas.openxmlformats.org/drawingml/2006/main">
              <a:ext uri="{FF2B5EF4-FFF2-40B4-BE49-F238E27FC236}">
                <a16:creationId xmlns:a16="http://schemas.microsoft.com/office/drawing/2014/main" id="{D4AD06C6-08A5-43A5-9EB7-F7C280979498}"/>
              </a:ext>
            </a:extLst>
          </p:cNvPr>
          <p:cNvSpPr>
            <a:spLocks xmlns:a="http://schemas.openxmlformats.org/drawingml/2006/main" noGrp="1"/>
          </p:cNvSpPr>
          <p:nvPr/>
        </p:nvSpPr>
        <p:spPr>
          <a:xfrm xmlns:a="http://schemas.openxmlformats.org/drawingml/2006/main">
            <a:off x="628650" y="2962275"/>
            <a:ext cx="108108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1">
                <a:solidFill>
                  <a:srgbClr val="15253A"/>
                </a:solidFill>
                <a:latin typeface="Times New Roman"/>
                <a:ea typeface="Times New Roman"/>
                <a:cs typeface="Times New Roman"/>
              </a:defRPr>
            </a:defPPr>
            <a:lvl1pPr algn="l">
              <a:buNone/>
              <a:defRPr sz="2325" b="1">
                <a:solidFill>
                  <a:srgbClr val="15253A"/>
                </a:solidFill>
                <a:latin typeface="Times New Roman"/>
                <a:ea typeface="Times New Roman"/>
                <a:cs typeface="Times New Roman"/>
              </a:defRPr>
            </a:lvl1pPr>
            <a:lvl2pPr algn="l">
              <a:buNone/>
              <a:defRPr sz="2325" b="1">
                <a:solidFill>
                  <a:srgbClr val="15253A"/>
                </a:solidFill>
                <a:latin typeface="Times New Roman"/>
                <a:ea typeface="Times New Roman"/>
                <a:cs typeface="Times New Roman"/>
              </a:defRPr>
            </a:lvl2pPr>
            <a:lvl3pPr algn="l">
              <a:buNone/>
              <a:defRPr sz="2325" b="1">
                <a:solidFill>
                  <a:srgbClr val="15253A"/>
                </a:solidFill>
                <a:latin typeface="Times New Roman"/>
                <a:ea typeface="Times New Roman"/>
                <a:cs typeface="Times New Roman"/>
              </a:defRPr>
            </a:lvl3pPr>
            <a:lvl4pPr algn="l">
              <a:buNone/>
              <a:defRPr sz="2325" b="1">
                <a:solidFill>
                  <a:srgbClr val="15253A"/>
                </a:solidFill>
                <a:latin typeface="Times New Roman"/>
                <a:ea typeface="Times New Roman"/>
                <a:cs typeface="Times New Roman"/>
              </a:defRPr>
            </a:lvl4pPr>
            <a:lvl5pPr algn="l">
              <a:buNone/>
              <a:defRPr sz="2325" b="1">
                <a:solidFill>
                  <a:srgbClr val="15253A"/>
                </a:solidFill>
                <a:latin typeface="Times New Roman"/>
                <a:ea typeface="Times New Roman"/>
                <a:cs typeface="Times New Roman"/>
              </a:defRPr>
            </a:lvl5pPr>
            <a:lvl6pPr algn="l">
              <a:buNone/>
              <a:defRPr sz="2325" b="1">
                <a:solidFill>
                  <a:srgbClr val="15253A"/>
                </a:solidFill>
                <a:latin typeface="Times New Roman"/>
                <a:ea typeface="Times New Roman"/>
                <a:cs typeface="Times New Roman"/>
              </a:defRPr>
            </a:lvl6pPr>
            <a:lvl7pPr algn="l">
              <a:buNone/>
              <a:defRPr sz="2325" b="1">
                <a:solidFill>
                  <a:srgbClr val="15253A"/>
                </a:solidFill>
                <a:latin typeface="Times New Roman"/>
                <a:ea typeface="Times New Roman"/>
                <a:cs typeface="Times New Roman"/>
              </a:defRPr>
            </a:lvl7pPr>
            <a:lvl8pPr algn="l">
              <a:buNone/>
              <a:defRPr sz="2325" b="1">
                <a:solidFill>
                  <a:srgbClr val="15253A"/>
                </a:solidFill>
                <a:latin typeface="Times New Roman"/>
                <a:ea typeface="Times New Roman"/>
                <a:cs typeface="Times New Roman"/>
              </a:defRPr>
            </a:lvl8pPr>
            <a:lvl9pPr algn="l">
              <a:buNone/>
              <a:defRPr sz="2325" b="1">
                <a:solidFill>
                  <a:srgbClr val="15253A"/>
                </a:solidFill>
                <a:latin typeface="Times New Roman"/>
                <a:ea typeface="Times New Roman"/>
                <a:cs typeface="Times New Roman"/>
              </a:defRPr>
            </a:lvl9pPr>
          </a:lstStyle>
          <a:p xmlns:a="http://schemas.openxmlformats.org/drawingml/2006/main">
            <a:pPr algn="l">
              <a:buNone/>
              <a:defRPr sz="2325" b="1">
                <a:solidFill>
                  <a:srgbClr val="15253A"/>
                </a:solidFill>
                <a:latin typeface="Times New Roman"/>
                <a:ea typeface="Times New Roman"/>
                <a:cs typeface="Times New Roman"/>
              </a:defRPr>
            </a:pPr>
            <a:r>
              <a:rPr sz="2325" b="1">
                <a:solidFill>
                  <a:srgbClr val="15253A"/>
                </a:solidFill>
                <a:latin typeface="Times New Roman"/>
                <a:ea typeface="Times New Roman"/>
                <a:cs typeface="Times New Roman"/>
              </a:rPr>
              <a:t>2  ¿Por qué 3,15 mg de sulfato ferroso no equivalen a 3,15 mg de hierro elemental?</a:t>
            </a:r>
          </a:p>
        </p:txBody>
      </p:sp>
      <p:sp>
        <p:nvSpPr>
          <p:cNvPr id="5" name="text-106">
            <a:extLst xmlns:a="http://schemas.openxmlformats.org/drawingml/2006/main">
              <a:ext uri="{FF2B5EF4-FFF2-40B4-BE49-F238E27FC236}">
                <a16:creationId xmlns:a16="http://schemas.microsoft.com/office/drawing/2014/main" id="{11D2A5BF-DCC1-45EC-B631-5C1A71AB6FA0}"/>
              </a:ext>
            </a:extLst>
          </p:cNvPr>
          <p:cNvSpPr>
            <a:spLocks xmlns:a="http://schemas.openxmlformats.org/drawingml/2006/main" noGrp="1"/>
          </p:cNvSpPr>
          <p:nvPr/>
        </p:nvSpPr>
        <p:spPr>
          <a:xfrm xmlns:a="http://schemas.openxmlformats.org/drawingml/2006/main">
            <a:off x="628650" y="4238625"/>
            <a:ext cx="108108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1">
                <a:solidFill>
                  <a:srgbClr val="15253A"/>
                </a:solidFill>
                <a:latin typeface="Times New Roman"/>
                <a:ea typeface="Times New Roman"/>
                <a:cs typeface="Times New Roman"/>
              </a:defRPr>
            </a:defPPr>
            <a:lvl1pPr algn="l">
              <a:buNone/>
              <a:defRPr sz="2325" b="1">
                <a:solidFill>
                  <a:srgbClr val="15253A"/>
                </a:solidFill>
                <a:latin typeface="Times New Roman"/>
                <a:ea typeface="Times New Roman"/>
                <a:cs typeface="Times New Roman"/>
              </a:defRPr>
            </a:lvl1pPr>
            <a:lvl2pPr algn="l">
              <a:buNone/>
              <a:defRPr sz="2325" b="1">
                <a:solidFill>
                  <a:srgbClr val="15253A"/>
                </a:solidFill>
                <a:latin typeface="Times New Roman"/>
                <a:ea typeface="Times New Roman"/>
                <a:cs typeface="Times New Roman"/>
              </a:defRPr>
            </a:lvl2pPr>
            <a:lvl3pPr algn="l">
              <a:buNone/>
              <a:defRPr sz="2325" b="1">
                <a:solidFill>
                  <a:srgbClr val="15253A"/>
                </a:solidFill>
                <a:latin typeface="Times New Roman"/>
                <a:ea typeface="Times New Roman"/>
                <a:cs typeface="Times New Roman"/>
              </a:defRPr>
            </a:lvl3pPr>
            <a:lvl4pPr algn="l">
              <a:buNone/>
              <a:defRPr sz="2325" b="1">
                <a:solidFill>
                  <a:srgbClr val="15253A"/>
                </a:solidFill>
                <a:latin typeface="Times New Roman"/>
                <a:ea typeface="Times New Roman"/>
                <a:cs typeface="Times New Roman"/>
              </a:defRPr>
            </a:lvl4pPr>
            <a:lvl5pPr algn="l">
              <a:buNone/>
              <a:defRPr sz="2325" b="1">
                <a:solidFill>
                  <a:srgbClr val="15253A"/>
                </a:solidFill>
                <a:latin typeface="Times New Roman"/>
                <a:ea typeface="Times New Roman"/>
                <a:cs typeface="Times New Roman"/>
              </a:defRPr>
            </a:lvl5pPr>
            <a:lvl6pPr algn="l">
              <a:buNone/>
              <a:defRPr sz="2325" b="1">
                <a:solidFill>
                  <a:srgbClr val="15253A"/>
                </a:solidFill>
                <a:latin typeface="Times New Roman"/>
                <a:ea typeface="Times New Roman"/>
                <a:cs typeface="Times New Roman"/>
              </a:defRPr>
            </a:lvl6pPr>
            <a:lvl7pPr algn="l">
              <a:buNone/>
              <a:defRPr sz="2325" b="1">
                <a:solidFill>
                  <a:srgbClr val="15253A"/>
                </a:solidFill>
                <a:latin typeface="Times New Roman"/>
                <a:ea typeface="Times New Roman"/>
                <a:cs typeface="Times New Roman"/>
              </a:defRPr>
            </a:lvl7pPr>
            <a:lvl8pPr algn="l">
              <a:buNone/>
              <a:defRPr sz="2325" b="1">
                <a:solidFill>
                  <a:srgbClr val="15253A"/>
                </a:solidFill>
                <a:latin typeface="Times New Roman"/>
                <a:ea typeface="Times New Roman"/>
                <a:cs typeface="Times New Roman"/>
              </a:defRPr>
            </a:lvl8pPr>
            <a:lvl9pPr algn="l">
              <a:buNone/>
              <a:defRPr sz="2325" b="1">
                <a:solidFill>
                  <a:srgbClr val="15253A"/>
                </a:solidFill>
                <a:latin typeface="Times New Roman"/>
                <a:ea typeface="Times New Roman"/>
                <a:cs typeface="Times New Roman"/>
              </a:defRPr>
            </a:lvl9pPr>
          </a:lstStyle>
          <a:p xmlns:a="http://schemas.openxmlformats.org/drawingml/2006/main">
            <a:pPr algn="l">
              <a:buNone/>
              <a:defRPr sz="2325" b="1">
                <a:solidFill>
                  <a:srgbClr val="15253A"/>
                </a:solidFill>
                <a:latin typeface="Times New Roman"/>
                <a:ea typeface="Times New Roman"/>
                <a:cs typeface="Times New Roman"/>
              </a:defRPr>
            </a:pPr>
            <a:r>
              <a:rPr sz="2325" b="1">
                <a:solidFill>
                  <a:srgbClr val="15253A"/>
                </a:solidFill>
                <a:latin typeface="Times New Roman"/>
                <a:ea typeface="Times New Roman"/>
                <a:cs typeface="Times New Roman"/>
              </a:rPr>
              <a:t>3  ¿Qué demuestra el reporte “mejoró un 100 %” y qué resultado no permite afirmar?</a:t>
            </a:r>
          </a:p>
        </p:txBody>
      </p:sp>
      <p:sp>
        <p:nvSpPr>
          <p:cNvPr id="6" name="text-107">
            <a:extLst xmlns:a="http://schemas.openxmlformats.org/drawingml/2006/main">
              <a:ext uri="{FF2B5EF4-FFF2-40B4-BE49-F238E27FC236}">
                <a16:creationId xmlns:a16="http://schemas.microsoft.com/office/drawing/2014/main" id="{7929E2AD-8146-4ABA-9731-C1A4D1246EAB}"/>
              </a:ext>
            </a:extLst>
          </p:cNvPr>
          <p:cNvSpPr>
            <a:spLocks xmlns:a="http://schemas.openxmlformats.org/drawingml/2006/main" noGrp="1"/>
          </p:cNvSpPr>
          <p:nvPr/>
        </p:nvSpPr>
        <p:spPr>
          <a:xfrm xmlns:a="http://schemas.openxmlformats.org/drawingml/2006/main">
            <a:off x="628650" y="5724525"/>
            <a:ext cx="10810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00" b="0">
                <a:solidFill>
                  <a:srgbClr val="566575"/>
                </a:solidFill>
                <a:latin typeface="Times New Roman"/>
                <a:ea typeface="Times New Roman"/>
                <a:cs typeface="Times New Roman"/>
              </a:defRPr>
            </a:defPPr>
            <a:lvl1pPr algn="l">
              <a:buNone/>
              <a:defRPr sz="1800" b="0">
                <a:solidFill>
                  <a:srgbClr val="566575"/>
                </a:solidFill>
                <a:latin typeface="Times New Roman"/>
                <a:ea typeface="Times New Roman"/>
                <a:cs typeface="Times New Roman"/>
              </a:defRPr>
            </a:lvl1pPr>
            <a:lvl2pPr algn="l">
              <a:buNone/>
              <a:defRPr sz="1800" b="0">
                <a:solidFill>
                  <a:srgbClr val="566575"/>
                </a:solidFill>
                <a:latin typeface="Times New Roman"/>
                <a:ea typeface="Times New Roman"/>
                <a:cs typeface="Times New Roman"/>
              </a:defRPr>
            </a:lvl2pPr>
            <a:lvl3pPr algn="l">
              <a:buNone/>
              <a:defRPr sz="1800" b="0">
                <a:solidFill>
                  <a:srgbClr val="566575"/>
                </a:solidFill>
                <a:latin typeface="Times New Roman"/>
                <a:ea typeface="Times New Roman"/>
                <a:cs typeface="Times New Roman"/>
              </a:defRPr>
            </a:lvl3pPr>
            <a:lvl4pPr algn="l">
              <a:buNone/>
              <a:defRPr sz="1800" b="0">
                <a:solidFill>
                  <a:srgbClr val="566575"/>
                </a:solidFill>
                <a:latin typeface="Times New Roman"/>
                <a:ea typeface="Times New Roman"/>
                <a:cs typeface="Times New Roman"/>
              </a:defRPr>
            </a:lvl4pPr>
            <a:lvl5pPr algn="l">
              <a:buNone/>
              <a:defRPr sz="1800" b="0">
                <a:solidFill>
                  <a:srgbClr val="566575"/>
                </a:solidFill>
                <a:latin typeface="Times New Roman"/>
                <a:ea typeface="Times New Roman"/>
                <a:cs typeface="Times New Roman"/>
              </a:defRPr>
            </a:lvl5pPr>
            <a:lvl6pPr algn="l">
              <a:buNone/>
              <a:defRPr sz="1800" b="0">
                <a:solidFill>
                  <a:srgbClr val="566575"/>
                </a:solidFill>
                <a:latin typeface="Times New Roman"/>
                <a:ea typeface="Times New Roman"/>
                <a:cs typeface="Times New Roman"/>
              </a:defRPr>
            </a:lvl6pPr>
            <a:lvl7pPr algn="l">
              <a:buNone/>
              <a:defRPr sz="1800" b="0">
                <a:solidFill>
                  <a:srgbClr val="566575"/>
                </a:solidFill>
                <a:latin typeface="Times New Roman"/>
                <a:ea typeface="Times New Roman"/>
                <a:cs typeface="Times New Roman"/>
              </a:defRPr>
            </a:lvl7pPr>
            <a:lvl8pPr algn="l">
              <a:buNone/>
              <a:defRPr sz="1800" b="0">
                <a:solidFill>
                  <a:srgbClr val="566575"/>
                </a:solidFill>
                <a:latin typeface="Times New Roman"/>
                <a:ea typeface="Times New Roman"/>
                <a:cs typeface="Times New Roman"/>
              </a:defRPr>
            </a:lvl8pPr>
            <a:lvl9pPr algn="l">
              <a:buNone/>
              <a:defRPr sz="1800" b="0">
                <a:solidFill>
                  <a:srgbClr val="566575"/>
                </a:solidFill>
                <a:latin typeface="Times New Roman"/>
                <a:ea typeface="Times New Roman"/>
                <a:cs typeface="Times New Roman"/>
              </a:defRPr>
            </a:lvl9pPr>
          </a:lstStyle>
          <a:p xmlns:a="http://schemas.openxmlformats.org/drawingml/2006/main">
            <a:pPr algn="l">
              <a:buNone/>
              <a:defRPr sz="1800" b="0">
                <a:solidFill>
                  <a:srgbClr val="566575"/>
                </a:solidFill>
                <a:latin typeface="Times New Roman"/>
                <a:ea typeface="Times New Roman"/>
                <a:cs typeface="Times New Roman"/>
              </a:defRPr>
            </a:pPr>
            <a:r>
              <a:rPr sz="1800" b="0">
                <a:solidFill>
                  <a:srgbClr val="566575"/>
                </a:solidFill>
                <a:latin typeface="Times New Roman"/>
                <a:ea typeface="Times New Roman"/>
                <a:cs typeface="Times New Roman"/>
              </a:rPr>
              <a:t>Respuestas razonadas en las notas del expositor.</a:t>
            </a:r>
          </a:p>
        </p:txBody>
      </p:sp>
    </p:spTree>
    <p:extLst>
      <p:ext uri="{BB962C8B-B14F-4D97-AF65-F5344CB8AC3E}">
        <p14:creationId xmlns:p14="http://schemas.microsoft.com/office/powerpoint/2010/main" val="184000922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itle">
            <a:extLst xmlns:a="http://schemas.openxmlformats.org/drawingml/2006/main">
              <a:ext uri="{FF2B5EF4-FFF2-40B4-BE49-F238E27FC236}">
                <a16:creationId xmlns:a16="http://schemas.microsoft.com/office/drawing/2014/main" id="{3AA42542-475E-4840-9252-C22A90585F6B}"/>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225" b="1">
                <a:solidFill>
                  <a:srgbClr val="173A5E"/>
                </a:solidFill>
                <a:latin typeface="Times New Roman"/>
                <a:ea typeface="Times New Roman"/>
                <a:cs typeface="Times New Roman"/>
              </a:defRPr>
            </a:defPPr>
            <a:lvl1pPr>
              <a:defRPr sz="3225" b="1">
                <a:solidFill>
                  <a:srgbClr val="173A5E"/>
                </a:solidFill>
                <a:latin typeface="Times New Roman"/>
                <a:ea typeface="Times New Roman"/>
                <a:cs typeface="Times New Roman"/>
              </a:defRPr>
            </a:lvl1pPr>
            <a:lvl2pPr>
              <a:defRPr sz="3225" b="1">
                <a:solidFill>
                  <a:srgbClr val="173A5E"/>
                </a:solidFill>
                <a:latin typeface="Times New Roman"/>
                <a:ea typeface="Times New Roman"/>
                <a:cs typeface="Times New Roman"/>
              </a:defRPr>
            </a:lvl2pPr>
            <a:lvl3pPr>
              <a:defRPr sz="3225" b="1">
                <a:solidFill>
                  <a:srgbClr val="173A5E"/>
                </a:solidFill>
                <a:latin typeface="Times New Roman"/>
                <a:ea typeface="Times New Roman"/>
                <a:cs typeface="Times New Roman"/>
              </a:defRPr>
            </a:lvl3pPr>
            <a:lvl4pPr>
              <a:defRPr sz="3225" b="1">
                <a:solidFill>
                  <a:srgbClr val="173A5E"/>
                </a:solidFill>
                <a:latin typeface="Times New Roman"/>
                <a:ea typeface="Times New Roman"/>
                <a:cs typeface="Times New Roman"/>
              </a:defRPr>
            </a:lvl4pPr>
            <a:lvl5pPr>
              <a:defRPr sz="3225" b="1">
                <a:solidFill>
                  <a:srgbClr val="173A5E"/>
                </a:solidFill>
                <a:latin typeface="Times New Roman"/>
                <a:ea typeface="Times New Roman"/>
                <a:cs typeface="Times New Roman"/>
              </a:defRPr>
            </a:lvl5pPr>
            <a:lvl6pPr>
              <a:defRPr sz="3225" b="1">
                <a:solidFill>
                  <a:srgbClr val="173A5E"/>
                </a:solidFill>
                <a:latin typeface="Times New Roman"/>
                <a:ea typeface="Times New Roman"/>
                <a:cs typeface="Times New Roman"/>
              </a:defRPr>
            </a:lvl6pPr>
            <a:lvl7pPr>
              <a:defRPr sz="3225" b="1">
                <a:solidFill>
                  <a:srgbClr val="173A5E"/>
                </a:solidFill>
                <a:latin typeface="Times New Roman"/>
                <a:ea typeface="Times New Roman"/>
                <a:cs typeface="Times New Roman"/>
              </a:defRPr>
            </a:lvl7pPr>
            <a:lvl8pPr>
              <a:defRPr sz="3225" b="1">
                <a:solidFill>
                  <a:srgbClr val="173A5E"/>
                </a:solidFill>
                <a:latin typeface="Times New Roman"/>
                <a:ea typeface="Times New Roman"/>
                <a:cs typeface="Times New Roman"/>
              </a:defRPr>
            </a:lvl8pPr>
            <a:lvl9pPr>
              <a:defRPr sz="3225" b="1">
                <a:solidFill>
                  <a:srgbClr val="173A5E"/>
                </a:solidFill>
                <a:latin typeface="Times New Roman"/>
                <a:ea typeface="Times New Roman"/>
                <a:cs typeface="Times New Roman"/>
              </a:defRPr>
            </a:lvl9pPr>
          </a:lstStyle>
          <a:p xmlns:a="http://schemas.openxmlformats.org/drawingml/2006/main">
            <a:pPr>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Referencias</a:t>
            </a:r>
          </a:p>
        </p:txBody>
      </p:sp>
      <p:sp>
        <p:nvSpPr>
          <p:cNvPr id="2" name="subtitle">
            <a:extLst xmlns:a="http://schemas.openxmlformats.org/drawingml/2006/main">
              <a:ext uri="{FF2B5EF4-FFF2-40B4-BE49-F238E27FC236}">
                <a16:creationId xmlns:a16="http://schemas.microsoft.com/office/drawing/2014/main" id="{2F24A19C-7BCB-440B-BFFF-8A953D1D0D4F}"/>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566575"/>
                </a:solidFill>
                <a:latin typeface="Times New Roman"/>
                <a:ea typeface="Times New Roman"/>
                <a:cs typeface="Times New Roman"/>
              </a:defRPr>
            </a:defPPr>
            <a:lvl1pPr>
              <a:defRPr sz="1725" b="0">
                <a:solidFill>
                  <a:srgbClr val="566575"/>
                </a:solidFill>
                <a:latin typeface="Times New Roman"/>
                <a:ea typeface="Times New Roman"/>
                <a:cs typeface="Times New Roman"/>
              </a:defRPr>
            </a:lvl1pPr>
            <a:lvl2pPr>
              <a:defRPr sz="1725" b="0">
                <a:solidFill>
                  <a:srgbClr val="566575"/>
                </a:solidFill>
                <a:latin typeface="Times New Roman"/>
                <a:ea typeface="Times New Roman"/>
                <a:cs typeface="Times New Roman"/>
              </a:defRPr>
            </a:lvl2pPr>
            <a:lvl3pPr>
              <a:defRPr sz="1725" b="0">
                <a:solidFill>
                  <a:srgbClr val="566575"/>
                </a:solidFill>
                <a:latin typeface="Times New Roman"/>
                <a:ea typeface="Times New Roman"/>
                <a:cs typeface="Times New Roman"/>
              </a:defRPr>
            </a:lvl3pPr>
            <a:lvl4pPr>
              <a:defRPr sz="1725" b="0">
                <a:solidFill>
                  <a:srgbClr val="566575"/>
                </a:solidFill>
                <a:latin typeface="Times New Roman"/>
                <a:ea typeface="Times New Roman"/>
                <a:cs typeface="Times New Roman"/>
              </a:defRPr>
            </a:lvl4pPr>
            <a:lvl5pPr>
              <a:defRPr sz="1725" b="0">
                <a:solidFill>
                  <a:srgbClr val="566575"/>
                </a:solidFill>
                <a:latin typeface="Times New Roman"/>
                <a:ea typeface="Times New Roman"/>
                <a:cs typeface="Times New Roman"/>
              </a:defRPr>
            </a:lvl5pPr>
            <a:lvl6pPr>
              <a:defRPr sz="1725" b="0">
                <a:solidFill>
                  <a:srgbClr val="566575"/>
                </a:solidFill>
                <a:latin typeface="Times New Roman"/>
                <a:ea typeface="Times New Roman"/>
                <a:cs typeface="Times New Roman"/>
              </a:defRPr>
            </a:lvl6pPr>
            <a:lvl7pPr>
              <a:defRPr sz="1725" b="0">
                <a:solidFill>
                  <a:srgbClr val="566575"/>
                </a:solidFill>
                <a:latin typeface="Times New Roman"/>
                <a:ea typeface="Times New Roman"/>
                <a:cs typeface="Times New Roman"/>
              </a:defRPr>
            </a:lvl7pPr>
            <a:lvl8pPr>
              <a:defRPr sz="1725" b="0">
                <a:solidFill>
                  <a:srgbClr val="566575"/>
                </a:solidFill>
                <a:latin typeface="Times New Roman"/>
                <a:ea typeface="Times New Roman"/>
                <a:cs typeface="Times New Roman"/>
              </a:defRPr>
            </a:lvl8pPr>
            <a:lvl9pPr>
              <a:defRPr sz="1725" b="0">
                <a:solidFill>
                  <a:srgbClr val="566575"/>
                </a:solidFill>
                <a:latin typeface="Times New Roman"/>
                <a:ea typeface="Times New Roman"/>
                <a:cs typeface="Times New Roman"/>
              </a:defRPr>
            </a:lvl9pPr>
          </a:lstStyle>
          <a:p xmlns:a="http://schemas.openxmlformats.org/drawingml/2006/main">
            <a:pPr>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Vancouver con enlaces · 1 de 2</a:t>
            </a:r>
          </a:p>
        </p:txBody>
      </p:sp>
      <p:sp>
        <p:nvSpPr>
          <p:cNvPr id="3" name="page-number">
            <a:extLst xmlns:a="http://schemas.openxmlformats.org/drawingml/2006/main">
              <a:ext uri="{FF2B5EF4-FFF2-40B4-BE49-F238E27FC236}">
                <a16:creationId xmlns:a16="http://schemas.microsoft.com/office/drawing/2014/main" id="{C8820370-B6BB-4431-97F8-867CFD5BB279}"/>
              </a:ext>
            </a:extLst>
          </p:cNvPr>
          <p:cNvSpPr>
            <a:spLocks xmlns:a="http://schemas.openxmlformats.org/drawingml/2006/main" noGrp="1"/>
          </p:cNvSpPr>
          <p:nvPr/>
        </p:nvSpPr>
        <p:spPr>
          <a:xfrm xmlns:a="http://schemas.openxmlformats.org/drawingml/2006/main">
            <a:off x="11372850" y="6334125"/>
            <a:ext cx="285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200" b="0">
                <a:solidFill>
                  <a:srgbClr val="566575"/>
                </a:solidFill>
                <a:latin typeface="Times New Roman"/>
                <a:ea typeface="Times New Roman"/>
                <a:cs typeface="Times New Roman"/>
              </a:defRPr>
            </a:defPPr>
            <a:lvl1pPr>
              <a:defRPr sz="1200" b="0">
                <a:solidFill>
                  <a:srgbClr val="566575"/>
                </a:solidFill>
                <a:latin typeface="Times New Roman"/>
                <a:ea typeface="Times New Roman"/>
                <a:cs typeface="Times New Roman"/>
              </a:defRPr>
            </a:lvl1pPr>
            <a:lvl2pPr>
              <a:defRPr sz="1200" b="0">
                <a:solidFill>
                  <a:srgbClr val="566575"/>
                </a:solidFill>
                <a:latin typeface="Times New Roman"/>
                <a:ea typeface="Times New Roman"/>
                <a:cs typeface="Times New Roman"/>
              </a:defRPr>
            </a:lvl2pPr>
            <a:lvl3pPr>
              <a:defRPr sz="1200" b="0">
                <a:solidFill>
                  <a:srgbClr val="566575"/>
                </a:solidFill>
                <a:latin typeface="Times New Roman"/>
                <a:ea typeface="Times New Roman"/>
                <a:cs typeface="Times New Roman"/>
              </a:defRPr>
            </a:lvl3pPr>
            <a:lvl4pPr>
              <a:defRPr sz="1200" b="0">
                <a:solidFill>
                  <a:srgbClr val="566575"/>
                </a:solidFill>
                <a:latin typeface="Times New Roman"/>
                <a:ea typeface="Times New Roman"/>
                <a:cs typeface="Times New Roman"/>
              </a:defRPr>
            </a:lvl4pPr>
            <a:lvl5pPr>
              <a:defRPr sz="1200" b="0">
                <a:solidFill>
                  <a:srgbClr val="566575"/>
                </a:solidFill>
                <a:latin typeface="Times New Roman"/>
                <a:ea typeface="Times New Roman"/>
                <a:cs typeface="Times New Roman"/>
              </a:defRPr>
            </a:lvl5pPr>
            <a:lvl6pPr>
              <a:defRPr sz="1200" b="0">
                <a:solidFill>
                  <a:srgbClr val="566575"/>
                </a:solidFill>
                <a:latin typeface="Times New Roman"/>
                <a:ea typeface="Times New Roman"/>
                <a:cs typeface="Times New Roman"/>
              </a:defRPr>
            </a:lvl6pPr>
            <a:lvl7pPr>
              <a:defRPr sz="1200" b="0">
                <a:solidFill>
                  <a:srgbClr val="566575"/>
                </a:solidFill>
                <a:latin typeface="Times New Roman"/>
                <a:ea typeface="Times New Roman"/>
                <a:cs typeface="Times New Roman"/>
              </a:defRPr>
            </a:lvl7pPr>
            <a:lvl8pPr>
              <a:defRPr sz="1200" b="0">
                <a:solidFill>
                  <a:srgbClr val="566575"/>
                </a:solidFill>
                <a:latin typeface="Times New Roman"/>
                <a:ea typeface="Times New Roman"/>
                <a:cs typeface="Times New Roman"/>
              </a:defRPr>
            </a:lvl8pPr>
            <a:lvl9pPr>
              <a:defRPr sz="1200" b="0">
                <a:solidFill>
                  <a:srgbClr val="566575"/>
                </a:solidFill>
                <a:latin typeface="Times New Roman"/>
                <a:ea typeface="Times New Roman"/>
                <a:cs typeface="Times New Roman"/>
              </a:defRPr>
            </a:lvl9pPr>
          </a:lstStyle>
          <a:p xmlns:a="http://schemas.openxmlformats.org/drawingml/2006/main">
            <a:pPr>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17</a:t>
            </a:r>
          </a:p>
        </p:txBody>
      </p:sp>
      <p:sp>
        <p:nvSpPr>
          <p:cNvPr id="4" name="ref-1">
            <a:extLst xmlns:a="http://schemas.openxmlformats.org/drawingml/2006/main">
              <a:ext uri="{FF2B5EF4-FFF2-40B4-BE49-F238E27FC236}">
                <a16:creationId xmlns:a16="http://schemas.microsoft.com/office/drawing/2014/main" id="{E3AAD0FF-DE1D-4D52-BA7D-F4B9A6A3A761}"/>
              </a:ext>
            </a:extLst>
          </p:cNvPr>
          <p:cNvSpPr>
            <a:spLocks xmlns:a="http://schemas.openxmlformats.org/drawingml/2006/main" noGrp="1"/>
          </p:cNvSpPr>
          <p:nvPr/>
        </p:nvSpPr>
        <p:spPr>
          <a:xfrm xmlns:a="http://schemas.openxmlformats.org/drawingml/2006/main">
            <a:off x="628650" y="16954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75" b="0">
                <a:solidFill>
                  <a:srgbClr val="192A40"/>
                </a:solidFill>
                <a:latin typeface="Times New Roman"/>
                <a:ea typeface="Times New Roman"/>
                <a:cs typeface="Times New Roman"/>
              </a:defRPr>
            </a:defPPr>
            <a:lvl1pPr>
              <a:defRPr sz="1575" b="0">
                <a:solidFill>
                  <a:srgbClr val="192A40"/>
                </a:solidFill>
                <a:latin typeface="Times New Roman"/>
                <a:ea typeface="Times New Roman"/>
                <a:cs typeface="Times New Roman"/>
              </a:defRPr>
            </a:lvl1pPr>
            <a:lvl2pPr>
              <a:defRPr sz="1575" b="0">
                <a:solidFill>
                  <a:srgbClr val="192A40"/>
                </a:solidFill>
                <a:latin typeface="Times New Roman"/>
                <a:ea typeface="Times New Roman"/>
                <a:cs typeface="Times New Roman"/>
              </a:defRPr>
            </a:lvl2pPr>
            <a:lvl3pPr>
              <a:defRPr sz="1575" b="0">
                <a:solidFill>
                  <a:srgbClr val="192A40"/>
                </a:solidFill>
                <a:latin typeface="Times New Roman"/>
                <a:ea typeface="Times New Roman"/>
                <a:cs typeface="Times New Roman"/>
              </a:defRPr>
            </a:lvl3pPr>
            <a:lvl4pPr>
              <a:defRPr sz="1575" b="0">
                <a:solidFill>
                  <a:srgbClr val="192A40"/>
                </a:solidFill>
                <a:latin typeface="Times New Roman"/>
                <a:ea typeface="Times New Roman"/>
                <a:cs typeface="Times New Roman"/>
              </a:defRPr>
            </a:lvl4pPr>
            <a:lvl5pPr>
              <a:defRPr sz="1575" b="0">
                <a:solidFill>
                  <a:srgbClr val="192A40"/>
                </a:solidFill>
                <a:latin typeface="Times New Roman"/>
                <a:ea typeface="Times New Roman"/>
                <a:cs typeface="Times New Roman"/>
              </a:defRPr>
            </a:lvl5pPr>
            <a:lvl6pPr>
              <a:defRPr sz="1575" b="0">
                <a:solidFill>
                  <a:srgbClr val="192A40"/>
                </a:solidFill>
                <a:latin typeface="Times New Roman"/>
                <a:ea typeface="Times New Roman"/>
                <a:cs typeface="Times New Roman"/>
              </a:defRPr>
            </a:lvl6pPr>
            <a:lvl7pPr>
              <a:defRPr sz="1575" b="0">
                <a:solidFill>
                  <a:srgbClr val="192A40"/>
                </a:solidFill>
                <a:latin typeface="Times New Roman"/>
                <a:ea typeface="Times New Roman"/>
                <a:cs typeface="Times New Roman"/>
              </a:defRPr>
            </a:lvl7pPr>
            <a:lvl8pPr>
              <a:defRPr sz="1575" b="0">
                <a:solidFill>
                  <a:srgbClr val="192A40"/>
                </a:solidFill>
                <a:latin typeface="Times New Roman"/>
                <a:ea typeface="Times New Roman"/>
                <a:cs typeface="Times New Roman"/>
              </a:defRPr>
            </a:lvl8pPr>
            <a:lvl9pPr>
              <a:defRPr sz="1575" b="0">
                <a:solidFill>
                  <a:srgbClr val="192A40"/>
                </a:solidFill>
                <a:latin typeface="Times New Roman"/>
                <a:ea typeface="Times New Roman"/>
                <a:cs typeface="Times New Roman"/>
              </a:defRPr>
            </a:lvl9pPr>
          </a:lstStyle>
          <a:p xmlns:a="http://schemas.openxmlformats.org/drawingml/2006/main">
            <a:pPr>
              <a:defRPr sz="1575" b="0">
                <a:solidFill>
                  <a:srgbClr val="192A40"/>
                </a:solidFill>
                <a:latin typeface="Times New Roman"/>
                <a:ea typeface="Times New Roman"/>
                <a:cs typeface="Times New Roman"/>
              </a:defRPr>
            </a:pPr>
            <a:r>
              <a:rPr sz="1575" b="0">
                <a:solidFill>
                  <a:srgbClr val="192A40"/>
                </a:solidFill>
                <a:latin typeface="Times New Roman"/>
                <a:ea typeface="Times New Roman"/>
                <a:cs typeface="Times New Roman"/>
              </a:rPr>
              <a:t>1. Cornell University. Iron panels. eClinpath.</a:t>
            </a:r>
          </a:p>
        </p:txBody>
      </p:sp>
      <p:sp>
        <p:nvSpPr>
          <p:cNvPr id="5" name="url-1">
            <a:extLst xmlns:a="http://schemas.openxmlformats.org/drawingml/2006/main">
              <a:ext uri="{FF2B5EF4-FFF2-40B4-BE49-F238E27FC236}">
                <a16:creationId xmlns:a16="http://schemas.microsoft.com/office/drawing/2014/main" id="{1A8FE923-D373-4CE1-BD1A-FE2B0F14B4AD}"/>
              </a:ext>
            </a:extLst>
          </p:cNvPr>
          <p:cNvSpPr>
            <a:spLocks xmlns:a="http://schemas.openxmlformats.org/drawingml/2006/main" noGrp="1"/>
          </p:cNvSpPr>
          <p:nvPr/>
        </p:nvSpPr>
        <p:spPr>
          <a:xfrm xmlns:a="http://schemas.openxmlformats.org/drawingml/2006/main">
            <a:off x="628650" y="20002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388" b="0">
                <a:solidFill>
                  <a:srgbClr val="226C9C"/>
                </a:solidFill>
                <a:latin typeface="Times New Roman"/>
                <a:ea typeface="Times New Roman"/>
                <a:cs typeface="Times New Roman"/>
              </a:defRPr>
            </a:defPPr>
            <a:lvl1pPr>
              <a:defRPr sz="1388" b="0">
                <a:solidFill>
                  <a:srgbClr val="226C9C"/>
                </a:solidFill>
                <a:latin typeface="Times New Roman"/>
                <a:ea typeface="Times New Roman"/>
                <a:cs typeface="Times New Roman"/>
              </a:defRPr>
            </a:lvl1pPr>
            <a:lvl2pPr>
              <a:defRPr sz="1388" b="0">
                <a:solidFill>
                  <a:srgbClr val="226C9C"/>
                </a:solidFill>
                <a:latin typeface="Times New Roman"/>
                <a:ea typeface="Times New Roman"/>
                <a:cs typeface="Times New Roman"/>
              </a:defRPr>
            </a:lvl2pPr>
            <a:lvl3pPr>
              <a:defRPr sz="1388" b="0">
                <a:solidFill>
                  <a:srgbClr val="226C9C"/>
                </a:solidFill>
                <a:latin typeface="Times New Roman"/>
                <a:ea typeface="Times New Roman"/>
                <a:cs typeface="Times New Roman"/>
              </a:defRPr>
            </a:lvl3pPr>
            <a:lvl4pPr>
              <a:defRPr sz="1388" b="0">
                <a:solidFill>
                  <a:srgbClr val="226C9C"/>
                </a:solidFill>
                <a:latin typeface="Times New Roman"/>
                <a:ea typeface="Times New Roman"/>
                <a:cs typeface="Times New Roman"/>
              </a:defRPr>
            </a:lvl4pPr>
            <a:lvl5pPr>
              <a:defRPr sz="1388" b="0">
                <a:solidFill>
                  <a:srgbClr val="226C9C"/>
                </a:solidFill>
                <a:latin typeface="Times New Roman"/>
                <a:ea typeface="Times New Roman"/>
                <a:cs typeface="Times New Roman"/>
              </a:defRPr>
            </a:lvl5pPr>
            <a:lvl6pPr>
              <a:defRPr sz="1388" b="0">
                <a:solidFill>
                  <a:srgbClr val="226C9C"/>
                </a:solidFill>
                <a:latin typeface="Times New Roman"/>
                <a:ea typeface="Times New Roman"/>
                <a:cs typeface="Times New Roman"/>
              </a:defRPr>
            </a:lvl6pPr>
            <a:lvl7pPr>
              <a:defRPr sz="1388" b="0">
                <a:solidFill>
                  <a:srgbClr val="226C9C"/>
                </a:solidFill>
                <a:latin typeface="Times New Roman"/>
                <a:ea typeface="Times New Roman"/>
                <a:cs typeface="Times New Roman"/>
              </a:defRPr>
            </a:lvl7pPr>
            <a:lvl8pPr>
              <a:defRPr sz="1388" b="0">
                <a:solidFill>
                  <a:srgbClr val="226C9C"/>
                </a:solidFill>
                <a:latin typeface="Times New Roman"/>
                <a:ea typeface="Times New Roman"/>
                <a:cs typeface="Times New Roman"/>
              </a:defRPr>
            </a:lvl8pPr>
            <a:lvl9pPr>
              <a:defRPr sz="1388" b="0">
                <a:solidFill>
                  <a:srgbClr val="226C9C"/>
                </a:solidFill>
                <a:latin typeface="Times New Roman"/>
                <a:ea typeface="Times New Roman"/>
                <a:cs typeface="Times New Roman"/>
              </a:defRPr>
            </a:lvl9pPr>
          </a:lstStyle>
          <a:p xmlns:a="http://schemas.openxmlformats.org/drawingml/2006/main">
            <a:pPr>
              <a:defRPr sz="1388" b="0">
                <a:solidFill>
                  <a:srgbClr val="226C9C"/>
                </a:solidFill>
                <a:latin typeface="Times New Roman"/>
                <a:ea typeface="Times New Roman"/>
                <a:cs typeface="Times New Roman"/>
              </a:defRPr>
            </a:pPr>
            <a:r>
              <a:rPr sz="1388" b="0" u="sng">
                <a:solidFill>
                  <a:srgbClr val="226C9C"/>
                </a:solidFill>
                <a:latin typeface="Times New Roman"/>
                <a:ea typeface="Times New Roman"/>
                <a:cs typeface="Times New Roman"/>
                <a:hlinkClick xmlns:r="http://schemas.openxmlformats.org/officeDocument/2006/relationships" r:id="R9d08c9b2f22e4d9b"/>
              </a:rPr>
              <a:t>https://eclinpath.com/chemistry/iron-metabolism/iron-panel-summary/</a:t>
            </a:r>
          </a:p>
        </p:txBody>
      </p:sp>
      <p:sp>
        <p:nvSpPr>
          <p:cNvPr id="6" name="ref-2">
            <a:extLst xmlns:a="http://schemas.openxmlformats.org/drawingml/2006/main">
              <a:ext uri="{FF2B5EF4-FFF2-40B4-BE49-F238E27FC236}">
                <a16:creationId xmlns:a16="http://schemas.microsoft.com/office/drawing/2014/main" id="{EC8B5130-EDB6-4151-9EE8-2811AE62D92D}"/>
              </a:ext>
            </a:extLst>
          </p:cNvPr>
          <p:cNvSpPr>
            <a:spLocks xmlns:a="http://schemas.openxmlformats.org/drawingml/2006/main" noGrp="1"/>
          </p:cNvSpPr>
          <p:nvPr/>
        </p:nvSpPr>
        <p:spPr>
          <a:xfrm xmlns:a="http://schemas.openxmlformats.org/drawingml/2006/main">
            <a:off x="628650" y="23431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75" b="0">
                <a:solidFill>
                  <a:srgbClr val="192A40"/>
                </a:solidFill>
                <a:latin typeface="Times New Roman"/>
                <a:ea typeface="Times New Roman"/>
                <a:cs typeface="Times New Roman"/>
              </a:defRPr>
            </a:defPPr>
            <a:lvl1pPr>
              <a:defRPr sz="1575" b="0">
                <a:solidFill>
                  <a:srgbClr val="192A40"/>
                </a:solidFill>
                <a:latin typeface="Times New Roman"/>
                <a:ea typeface="Times New Roman"/>
                <a:cs typeface="Times New Roman"/>
              </a:defRPr>
            </a:lvl1pPr>
            <a:lvl2pPr>
              <a:defRPr sz="1575" b="0">
                <a:solidFill>
                  <a:srgbClr val="192A40"/>
                </a:solidFill>
                <a:latin typeface="Times New Roman"/>
                <a:ea typeface="Times New Roman"/>
                <a:cs typeface="Times New Roman"/>
              </a:defRPr>
            </a:lvl2pPr>
            <a:lvl3pPr>
              <a:defRPr sz="1575" b="0">
                <a:solidFill>
                  <a:srgbClr val="192A40"/>
                </a:solidFill>
                <a:latin typeface="Times New Roman"/>
                <a:ea typeface="Times New Roman"/>
                <a:cs typeface="Times New Roman"/>
              </a:defRPr>
            </a:lvl3pPr>
            <a:lvl4pPr>
              <a:defRPr sz="1575" b="0">
                <a:solidFill>
                  <a:srgbClr val="192A40"/>
                </a:solidFill>
                <a:latin typeface="Times New Roman"/>
                <a:ea typeface="Times New Roman"/>
                <a:cs typeface="Times New Roman"/>
              </a:defRPr>
            </a:lvl4pPr>
            <a:lvl5pPr>
              <a:defRPr sz="1575" b="0">
                <a:solidFill>
                  <a:srgbClr val="192A40"/>
                </a:solidFill>
                <a:latin typeface="Times New Roman"/>
                <a:ea typeface="Times New Roman"/>
                <a:cs typeface="Times New Roman"/>
              </a:defRPr>
            </a:lvl5pPr>
            <a:lvl6pPr>
              <a:defRPr sz="1575" b="0">
                <a:solidFill>
                  <a:srgbClr val="192A40"/>
                </a:solidFill>
                <a:latin typeface="Times New Roman"/>
                <a:ea typeface="Times New Roman"/>
                <a:cs typeface="Times New Roman"/>
              </a:defRPr>
            </a:lvl6pPr>
            <a:lvl7pPr>
              <a:defRPr sz="1575" b="0">
                <a:solidFill>
                  <a:srgbClr val="192A40"/>
                </a:solidFill>
                <a:latin typeface="Times New Roman"/>
                <a:ea typeface="Times New Roman"/>
                <a:cs typeface="Times New Roman"/>
              </a:defRPr>
            </a:lvl7pPr>
            <a:lvl8pPr>
              <a:defRPr sz="1575" b="0">
                <a:solidFill>
                  <a:srgbClr val="192A40"/>
                </a:solidFill>
                <a:latin typeface="Times New Roman"/>
                <a:ea typeface="Times New Roman"/>
                <a:cs typeface="Times New Roman"/>
              </a:defRPr>
            </a:lvl8pPr>
            <a:lvl9pPr>
              <a:defRPr sz="1575" b="0">
                <a:solidFill>
                  <a:srgbClr val="192A40"/>
                </a:solidFill>
                <a:latin typeface="Times New Roman"/>
                <a:ea typeface="Times New Roman"/>
                <a:cs typeface="Times New Roman"/>
              </a:defRPr>
            </a:lvl9pPr>
          </a:lstStyle>
          <a:p xmlns:a="http://schemas.openxmlformats.org/drawingml/2006/main">
            <a:pPr>
              <a:defRPr sz="1575" b="0">
                <a:solidFill>
                  <a:srgbClr val="192A40"/>
                </a:solidFill>
                <a:latin typeface="Times New Roman"/>
                <a:ea typeface="Times New Roman"/>
                <a:cs typeface="Times New Roman"/>
              </a:defRPr>
            </a:pPr>
            <a:r>
              <a:rPr sz="1575" b="0">
                <a:solidFill>
                  <a:srgbClr val="192A40"/>
                </a:solidFill>
                <a:latin typeface="Times New Roman"/>
                <a:ea typeface="Times New Roman"/>
                <a:cs typeface="Times New Roman"/>
              </a:rPr>
              <a:t>2. Jessen LR, et al. ENOVAT guidelines for canine acute diarrhoea. Vet J. 2024;307:106208.</a:t>
            </a:r>
          </a:p>
        </p:txBody>
      </p:sp>
      <p:sp>
        <p:nvSpPr>
          <p:cNvPr id="7" name="url-2">
            <a:extLst xmlns:a="http://schemas.openxmlformats.org/drawingml/2006/main">
              <a:ext uri="{FF2B5EF4-FFF2-40B4-BE49-F238E27FC236}">
                <a16:creationId xmlns:a16="http://schemas.microsoft.com/office/drawing/2014/main" id="{3289C3B7-8427-41F7-896E-FBC4109D2C16}"/>
              </a:ext>
            </a:extLst>
          </p:cNvPr>
          <p:cNvSpPr>
            <a:spLocks xmlns:a="http://schemas.openxmlformats.org/drawingml/2006/main" noGrp="1"/>
          </p:cNvSpPr>
          <p:nvPr/>
        </p:nvSpPr>
        <p:spPr>
          <a:xfrm xmlns:a="http://schemas.openxmlformats.org/drawingml/2006/main">
            <a:off x="628650" y="26479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388" b="0">
                <a:solidFill>
                  <a:srgbClr val="226C9C"/>
                </a:solidFill>
                <a:latin typeface="Times New Roman"/>
                <a:ea typeface="Times New Roman"/>
                <a:cs typeface="Times New Roman"/>
              </a:defRPr>
            </a:defPPr>
            <a:lvl1pPr>
              <a:defRPr sz="1388" b="0">
                <a:solidFill>
                  <a:srgbClr val="226C9C"/>
                </a:solidFill>
                <a:latin typeface="Times New Roman"/>
                <a:ea typeface="Times New Roman"/>
                <a:cs typeface="Times New Roman"/>
              </a:defRPr>
            </a:lvl1pPr>
            <a:lvl2pPr>
              <a:defRPr sz="1388" b="0">
                <a:solidFill>
                  <a:srgbClr val="226C9C"/>
                </a:solidFill>
                <a:latin typeface="Times New Roman"/>
                <a:ea typeface="Times New Roman"/>
                <a:cs typeface="Times New Roman"/>
              </a:defRPr>
            </a:lvl2pPr>
            <a:lvl3pPr>
              <a:defRPr sz="1388" b="0">
                <a:solidFill>
                  <a:srgbClr val="226C9C"/>
                </a:solidFill>
                <a:latin typeface="Times New Roman"/>
                <a:ea typeface="Times New Roman"/>
                <a:cs typeface="Times New Roman"/>
              </a:defRPr>
            </a:lvl3pPr>
            <a:lvl4pPr>
              <a:defRPr sz="1388" b="0">
                <a:solidFill>
                  <a:srgbClr val="226C9C"/>
                </a:solidFill>
                <a:latin typeface="Times New Roman"/>
                <a:ea typeface="Times New Roman"/>
                <a:cs typeface="Times New Roman"/>
              </a:defRPr>
            </a:lvl4pPr>
            <a:lvl5pPr>
              <a:defRPr sz="1388" b="0">
                <a:solidFill>
                  <a:srgbClr val="226C9C"/>
                </a:solidFill>
                <a:latin typeface="Times New Roman"/>
                <a:ea typeface="Times New Roman"/>
                <a:cs typeface="Times New Roman"/>
              </a:defRPr>
            </a:lvl5pPr>
            <a:lvl6pPr>
              <a:defRPr sz="1388" b="0">
                <a:solidFill>
                  <a:srgbClr val="226C9C"/>
                </a:solidFill>
                <a:latin typeface="Times New Roman"/>
                <a:ea typeface="Times New Roman"/>
                <a:cs typeface="Times New Roman"/>
              </a:defRPr>
            </a:lvl6pPr>
            <a:lvl7pPr>
              <a:defRPr sz="1388" b="0">
                <a:solidFill>
                  <a:srgbClr val="226C9C"/>
                </a:solidFill>
                <a:latin typeface="Times New Roman"/>
                <a:ea typeface="Times New Roman"/>
                <a:cs typeface="Times New Roman"/>
              </a:defRPr>
            </a:lvl7pPr>
            <a:lvl8pPr>
              <a:defRPr sz="1388" b="0">
                <a:solidFill>
                  <a:srgbClr val="226C9C"/>
                </a:solidFill>
                <a:latin typeface="Times New Roman"/>
                <a:ea typeface="Times New Roman"/>
                <a:cs typeface="Times New Roman"/>
              </a:defRPr>
            </a:lvl8pPr>
            <a:lvl9pPr>
              <a:defRPr sz="1388" b="0">
                <a:solidFill>
                  <a:srgbClr val="226C9C"/>
                </a:solidFill>
                <a:latin typeface="Times New Roman"/>
                <a:ea typeface="Times New Roman"/>
                <a:cs typeface="Times New Roman"/>
              </a:defRPr>
            </a:lvl9pPr>
          </a:lstStyle>
          <a:p xmlns:a="http://schemas.openxmlformats.org/drawingml/2006/main">
            <a:pPr>
              <a:defRPr sz="1388" b="0">
                <a:solidFill>
                  <a:srgbClr val="226C9C"/>
                </a:solidFill>
                <a:latin typeface="Times New Roman"/>
                <a:ea typeface="Times New Roman"/>
                <a:cs typeface="Times New Roman"/>
              </a:defRPr>
            </a:pPr>
            <a:r>
              <a:rPr sz="1388" b="0" u="sng">
                <a:solidFill>
                  <a:srgbClr val="226C9C"/>
                </a:solidFill>
                <a:latin typeface="Times New Roman"/>
                <a:ea typeface="Times New Roman"/>
                <a:cs typeface="Times New Roman"/>
                <a:hlinkClick xmlns:r="http://schemas.openxmlformats.org/officeDocument/2006/relationships" r:id="Rc9826e1ea14c4343"/>
              </a:rPr>
              <a:t>https://doi.org/10.1016/j.tvjl.2024.106208</a:t>
            </a:r>
          </a:p>
        </p:txBody>
      </p:sp>
      <p:sp>
        <p:nvSpPr>
          <p:cNvPr id="8" name="ref-3">
            <a:extLst xmlns:a="http://schemas.openxmlformats.org/drawingml/2006/main">
              <a:ext uri="{FF2B5EF4-FFF2-40B4-BE49-F238E27FC236}">
                <a16:creationId xmlns:a16="http://schemas.microsoft.com/office/drawing/2014/main" id="{56AE34E0-600D-4005-B9B5-D0BCB8E74F2F}"/>
              </a:ext>
            </a:extLst>
          </p:cNvPr>
          <p:cNvSpPr>
            <a:spLocks xmlns:a="http://schemas.openxmlformats.org/drawingml/2006/main" noGrp="1"/>
          </p:cNvSpPr>
          <p:nvPr/>
        </p:nvSpPr>
        <p:spPr>
          <a:xfrm xmlns:a="http://schemas.openxmlformats.org/drawingml/2006/main">
            <a:off x="628650" y="29908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75" b="0">
                <a:solidFill>
                  <a:srgbClr val="192A40"/>
                </a:solidFill>
                <a:latin typeface="Times New Roman"/>
                <a:ea typeface="Times New Roman"/>
                <a:cs typeface="Times New Roman"/>
              </a:defRPr>
            </a:defPPr>
            <a:lvl1pPr>
              <a:defRPr sz="1575" b="0">
                <a:solidFill>
                  <a:srgbClr val="192A40"/>
                </a:solidFill>
                <a:latin typeface="Times New Roman"/>
                <a:ea typeface="Times New Roman"/>
                <a:cs typeface="Times New Roman"/>
              </a:defRPr>
            </a:lvl1pPr>
            <a:lvl2pPr>
              <a:defRPr sz="1575" b="0">
                <a:solidFill>
                  <a:srgbClr val="192A40"/>
                </a:solidFill>
                <a:latin typeface="Times New Roman"/>
                <a:ea typeface="Times New Roman"/>
                <a:cs typeface="Times New Roman"/>
              </a:defRPr>
            </a:lvl2pPr>
            <a:lvl3pPr>
              <a:defRPr sz="1575" b="0">
                <a:solidFill>
                  <a:srgbClr val="192A40"/>
                </a:solidFill>
                <a:latin typeface="Times New Roman"/>
                <a:ea typeface="Times New Roman"/>
                <a:cs typeface="Times New Roman"/>
              </a:defRPr>
            </a:lvl3pPr>
            <a:lvl4pPr>
              <a:defRPr sz="1575" b="0">
                <a:solidFill>
                  <a:srgbClr val="192A40"/>
                </a:solidFill>
                <a:latin typeface="Times New Roman"/>
                <a:ea typeface="Times New Roman"/>
                <a:cs typeface="Times New Roman"/>
              </a:defRPr>
            </a:lvl4pPr>
            <a:lvl5pPr>
              <a:defRPr sz="1575" b="0">
                <a:solidFill>
                  <a:srgbClr val="192A40"/>
                </a:solidFill>
                <a:latin typeface="Times New Roman"/>
                <a:ea typeface="Times New Roman"/>
                <a:cs typeface="Times New Roman"/>
              </a:defRPr>
            </a:lvl5pPr>
            <a:lvl6pPr>
              <a:defRPr sz="1575" b="0">
                <a:solidFill>
                  <a:srgbClr val="192A40"/>
                </a:solidFill>
                <a:latin typeface="Times New Roman"/>
                <a:ea typeface="Times New Roman"/>
                <a:cs typeface="Times New Roman"/>
              </a:defRPr>
            </a:lvl6pPr>
            <a:lvl7pPr>
              <a:defRPr sz="1575" b="0">
                <a:solidFill>
                  <a:srgbClr val="192A40"/>
                </a:solidFill>
                <a:latin typeface="Times New Roman"/>
                <a:ea typeface="Times New Roman"/>
                <a:cs typeface="Times New Roman"/>
              </a:defRPr>
            </a:lvl7pPr>
            <a:lvl8pPr>
              <a:defRPr sz="1575" b="0">
                <a:solidFill>
                  <a:srgbClr val="192A40"/>
                </a:solidFill>
                <a:latin typeface="Times New Roman"/>
                <a:ea typeface="Times New Roman"/>
                <a:cs typeface="Times New Roman"/>
              </a:defRPr>
            </a:lvl8pPr>
            <a:lvl9pPr>
              <a:defRPr sz="1575" b="0">
                <a:solidFill>
                  <a:srgbClr val="192A40"/>
                </a:solidFill>
                <a:latin typeface="Times New Roman"/>
                <a:ea typeface="Times New Roman"/>
                <a:cs typeface="Times New Roman"/>
              </a:defRPr>
            </a:lvl9pPr>
          </a:lstStyle>
          <a:p xmlns:a="http://schemas.openxmlformats.org/drawingml/2006/main">
            <a:pPr>
              <a:defRPr sz="1575" b="0">
                <a:solidFill>
                  <a:srgbClr val="192A40"/>
                </a:solidFill>
                <a:latin typeface="Times New Roman"/>
                <a:ea typeface="Times New Roman"/>
                <a:cs typeface="Times New Roman"/>
              </a:defRPr>
            </a:pPr>
            <a:r>
              <a:rPr sz="1575" b="0">
                <a:solidFill>
                  <a:srgbClr val="192A40"/>
                </a:solidFill>
                <a:latin typeface="Times New Roman"/>
                <a:ea typeface="Times New Roman"/>
                <a:cs typeface="Times New Roman"/>
              </a:rPr>
              <a:t>3. Weese JS, et al. ISCAID urinary tract infection guidelines. Vet J. 2019;247:8–25.</a:t>
            </a:r>
          </a:p>
        </p:txBody>
      </p:sp>
      <p:sp>
        <p:nvSpPr>
          <p:cNvPr id="9" name="url-3">
            <a:extLst xmlns:a="http://schemas.openxmlformats.org/drawingml/2006/main">
              <a:ext uri="{FF2B5EF4-FFF2-40B4-BE49-F238E27FC236}">
                <a16:creationId xmlns:a16="http://schemas.microsoft.com/office/drawing/2014/main" id="{02B42429-A2D1-48CD-A83E-1F4868E675AF}"/>
              </a:ext>
            </a:extLst>
          </p:cNvPr>
          <p:cNvSpPr>
            <a:spLocks xmlns:a="http://schemas.openxmlformats.org/drawingml/2006/main" noGrp="1"/>
          </p:cNvSpPr>
          <p:nvPr/>
        </p:nvSpPr>
        <p:spPr>
          <a:xfrm xmlns:a="http://schemas.openxmlformats.org/drawingml/2006/main">
            <a:off x="628650" y="32956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388" b="0">
                <a:solidFill>
                  <a:srgbClr val="226C9C"/>
                </a:solidFill>
                <a:latin typeface="Times New Roman"/>
                <a:ea typeface="Times New Roman"/>
                <a:cs typeface="Times New Roman"/>
              </a:defRPr>
            </a:defPPr>
            <a:lvl1pPr>
              <a:defRPr sz="1388" b="0">
                <a:solidFill>
                  <a:srgbClr val="226C9C"/>
                </a:solidFill>
                <a:latin typeface="Times New Roman"/>
                <a:ea typeface="Times New Roman"/>
                <a:cs typeface="Times New Roman"/>
              </a:defRPr>
            </a:lvl1pPr>
            <a:lvl2pPr>
              <a:defRPr sz="1388" b="0">
                <a:solidFill>
                  <a:srgbClr val="226C9C"/>
                </a:solidFill>
                <a:latin typeface="Times New Roman"/>
                <a:ea typeface="Times New Roman"/>
                <a:cs typeface="Times New Roman"/>
              </a:defRPr>
            </a:lvl2pPr>
            <a:lvl3pPr>
              <a:defRPr sz="1388" b="0">
                <a:solidFill>
                  <a:srgbClr val="226C9C"/>
                </a:solidFill>
                <a:latin typeface="Times New Roman"/>
                <a:ea typeface="Times New Roman"/>
                <a:cs typeface="Times New Roman"/>
              </a:defRPr>
            </a:lvl3pPr>
            <a:lvl4pPr>
              <a:defRPr sz="1388" b="0">
                <a:solidFill>
                  <a:srgbClr val="226C9C"/>
                </a:solidFill>
                <a:latin typeface="Times New Roman"/>
                <a:ea typeface="Times New Roman"/>
                <a:cs typeface="Times New Roman"/>
              </a:defRPr>
            </a:lvl4pPr>
            <a:lvl5pPr>
              <a:defRPr sz="1388" b="0">
                <a:solidFill>
                  <a:srgbClr val="226C9C"/>
                </a:solidFill>
                <a:latin typeface="Times New Roman"/>
                <a:ea typeface="Times New Roman"/>
                <a:cs typeface="Times New Roman"/>
              </a:defRPr>
            </a:lvl5pPr>
            <a:lvl6pPr>
              <a:defRPr sz="1388" b="0">
                <a:solidFill>
                  <a:srgbClr val="226C9C"/>
                </a:solidFill>
                <a:latin typeface="Times New Roman"/>
                <a:ea typeface="Times New Roman"/>
                <a:cs typeface="Times New Roman"/>
              </a:defRPr>
            </a:lvl6pPr>
            <a:lvl7pPr>
              <a:defRPr sz="1388" b="0">
                <a:solidFill>
                  <a:srgbClr val="226C9C"/>
                </a:solidFill>
                <a:latin typeface="Times New Roman"/>
                <a:ea typeface="Times New Roman"/>
                <a:cs typeface="Times New Roman"/>
              </a:defRPr>
            </a:lvl7pPr>
            <a:lvl8pPr>
              <a:defRPr sz="1388" b="0">
                <a:solidFill>
                  <a:srgbClr val="226C9C"/>
                </a:solidFill>
                <a:latin typeface="Times New Roman"/>
                <a:ea typeface="Times New Roman"/>
                <a:cs typeface="Times New Roman"/>
              </a:defRPr>
            </a:lvl8pPr>
            <a:lvl9pPr>
              <a:defRPr sz="1388" b="0">
                <a:solidFill>
                  <a:srgbClr val="226C9C"/>
                </a:solidFill>
                <a:latin typeface="Times New Roman"/>
                <a:ea typeface="Times New Roman"/>
                <a:cs typeface="Times New Roman"/>
              </a:defRPr>
            </a:lvl9pPr>
          </a:lstStyle>
          <a:p xmlns:a="http://schemas.openxmlformats.org/drawingml/2006/main">
            <a:pPr>
              <a:defRPr sz="1388" b="0">
                <a:solidFill>
                  <a:srgbClr val="226C9C"/>
                </a:solidFill>
                <a:latin typeface="Times New Roman"/>
                <a:ea typeface="Times New Roman"/>
                <a:cs typeface="Times New Roman"/>
              </a:defRPr>
            </a:pPr>
            <a:r>
              <a:rPr sz="1388" b="0" u="sng">
                <a:solidFill>
                  <a:srgbClr val="226C9C"/>
                </a:solidFill>
                <a:latin typeface="Times New Roman"/>
                <a:ea typeface="Times New Roman"/>
                <a:cs typeface="Times New Roman"/>
                <a:hlinkClick xmlns:r="http://schemas.openxmlformats.org/officeDocument/2006/relationships" r:id="R28e1014c00bf481e"/>
              </a:rPr>
              <a:t>https://doi.org/10.1016/j.tvjl.2019.02.008</a:t>
            </a:r>
          </a:p>
        </p:txBody>
      </p:sp>
      <p:sp>
        <p:nvSpPr>
          <p:cNvPr id="10" name="ref-4">
            <a:extLst xmlns:a="http://schemas.openxmlformats.org/drawingml/2006/main">
              <a:ext uri="{FF2B5EF4-FFF2-40B4-BE49-F238E27FC236}">
                <a16:creationId xmlns:a16="http://schemas.microsoft.com/office/drawing/2014/main" id="{58D2C1B8-76F8-4490-ADE0-2A6DF82ED5F8}"/>
              </a:ext>
            </a:extLst>
          </p:cNvPr>
          <p:cNvSpPr>
            <a:spLocks xmlns:a="http://schemas.openxmlformats.org/drawingml/2006/main" noGrp="1"/>
          </p:cNvSpPr>
          <p:nvPr/>
        </p:nvSpPr>
        <p:spPr>
          <a:xfrm xmlns:a="http://schemas.openxmlformats.org/drawingml/2006/main">
            <a:off x="628650" y="36385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75" b="0">
                <a:solidFill>
                  <a:srgbClr val="192A40"/>
                </a:solidFill>
                <a:latin typeface="Times New Roman"/>
                <a:ea typeface="Times New Roman"/>
                <a:cs typeface="Times New Roman"/>
              </a:defRPr>
            </a:defPPr>
            <a:lvl1pPr>
              <a:defRPr sz="1575" b="0">
                <a:solidFill>
                  <a:srgbClr val="192A40"/>
                </a:solidFill>
                <a:latin typeface="Times New Roman"/>
                <a:ea typeface="Times New Roman"/>
                <a:cs typeface="Times New Roman"/>
              </a:defRPr>
            </a:lvl1pPr>
            <a:lvl2pPr>
              <a:defRPr sz="1575" b="0">
                <a:solidFill>
                  <a:srgbClr val="192A40"/>
                </a:solidFill>
                <a:latin typeface="Times New Roman"/>
                <a:ea typeface="Times New Roman"/>
                <a:cs typeface="Times New Roman"/>
              </a:defRPr>
            </a:lvl2pPr>
            <a:lvl3pPr>
              <a:defRPr sz="1575" b="0">
                <a:solidFill>
                  <a:srgbClr val="192A40"/>
                </a:solidFill>
                <a:latin typeface="Times New Roman"/>
                <a:ea typeface="Times New Roman"/>
                <a:cs typeface="Times New Roman"/>
              </a:defRPr>
            </a:lvl3pPr>
            <a:lvl4pPr>
              <a:defRPr sz="1575" b="0">
                <a:solidFill>
                  <a:srgbClr val="192A40"/>
                </a:solidFill>
                <a:latin typeface="Times New Roman"/>
                <a:ea typeface="Times New Roman"/>
                <a:cs typeface="Times New Roman"/>
              </a:defRPr>
            </a:lvl4pPr>
            <a:lvl5pPr>
              <a:defRPr sz="1575" b="0">
                <a:solidFill>
                  <a:srgbClr val="192A40"/>
                </a:solidFill>
                <a:latin typeface="Times New Roman"/>
                <a:ea typeface="Times New Roman"/>
                <a:cs typeface="Times New Roman"/>
              </a:defRPr>
            </a:lvl5pPr>
            <a:lvl6pPr>
              <a:defRPr sz="1575" b="0">
                <a:solidFill>
                  <a:srgbClr val="192A40"/>
                </a:solidFill>
                <a:latin typeface="Times New Roman"/>
                <a:ea typeface="Times New Roman"/>
                <a:cs typeface="Times New Roman"/>
              </a:defRPr>
            </a:lvl6pPr>
            <a:lvl7pPr>
              <a:defRPr sz="1575" b="0">
                <a:solidFill>
                  <a:srgbClr val="192A40"/>
                </a:solidFill>
                <a:latin typeface="Times New Roman"/>
                <a:ea typeface="Times New Roman"/>
                <a:cs typeface="Times New Roman"/>
              </a:defRPr>
            </a:lvl7pPr>
            <a:lvl8pPr>
              <a:defRPr sz="1575" b="0">
                <a:solidFill>
                  <a:srgbClr val="192A40"/>
                </a:solidFill>
                <a:latin typeface="Times New Roman"/>
                <a:ea typeface="Times New Roman"/>
                <a:cs typeface="Times New Roman"/>
              </a:defRPr>
            </a:lvl8pPr>
            <a:lvl9pPr>
              <a:defRPr sz="1575" b="0">
                <a:solidFill>
                  <a:srgbClr val="192A40"/>
                </a:solidFill>
                <a:latin typeface="Times New Roman"/>
                <a:ea typeface="Times New Roman"/>
                <a:cs typeface="Times New Roman"/>
              </a:defRPr>
            </a:lvl9pPr>
          </a:lstStyle>
          <a:p xmlns:a="http://schemas.openxmlformats.org/drawingml/2006/main">
            <a:pPr>
              <a:defRPr sz="1575" b="0">
                <a:solidFill>
                  <a:srgbClr val="192A40"/>
                </a:solidFill>
                <a:latin typeface="Times New Roman"/>
                <a:ea typeface="Times New Roman"/>
                <a:cs typeface="Times New Roman"/>
              </a:defRPr>
            </a:pPr>
            <a:r>
              <a:rPr sz="1575" b="0">
                <a:solidFill>
                  <a:srgbClr val="192A40"/>
                </a:solidFill>
                <a:latin typeface="Times New Roman"/>
                <a:ea typeface="Times New Roman"/>
                <a:cs typeface="Times New Roman"/>
              </a:rPr>
              <a:t>4. Companion Animal Parasite Council. Giardia. CAPC Guidelines.</a:t>
            </a:r>
          </a:p>
        </p:txBody>
      </p:sp>
      <p:sp>
        <p:nvSpPr>
          <p:cNvPr id="11" name="url-4">
            <a:extLst xmlns:a="http://schemas.openxmlformats.org/drawingml/2006/main">
              <a:ext uri="{FF2B5EF4-FFF2-40B4-BE49-F238E27FC236}">
                <a16:creationId xmlns:a16="http://schemas.microsoft.com/office/drawing/2014/main" id="{7B86C831-4725-42D0-B926-4E5BA39C9791}"/>
              </a:ext>
            </a:extLst>
          </p:cNvPr>
          <p:cNvSpPr>
            <a:spLocks xmlns:a="http://schemas.openxmlformats.org/drawingml/2006/main" noGrp="1"/>
          </p:cNvSpPr>
          <p:nvPr/>
        </p:nvSpPr>
        <p:spPr>
          <a:xfrm xmlns:a="http://schemas.openxmlformats.org/drawingml/2006/main">
            <a:off x="628650" y="39433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388" b="0">
                <a:solidFill>
                  <a:srgbClr val="226C9C"/>
                </a:solidFill>
                <a:latin typeface="Times New Roman"/>
                <a:ea typeface="Times New Roman"/>
                <a:cs typeface="Times New Roman"/>
              </a:defRPr>
            </a:defPPr>
            <a:lvl1pPr>
              <a:defRPr sz="1388" b="0">
                <a:solidFill>
                  <a:srgbClr val="226C9C"/>
                </a:solidFill>
                <a:latin typeface="Times New Roman"/>
                <a:ea typeface="Times New Roman"/>
                <a:cs typeface="Times New Roman"/>
              </a:defRPr>
            </a:lvl1pPr>
            <a:lvl2pPr>
              <a:defRPr sz="1388" b="0">
                <a:solidFill>
                  <a:srgbClr val="226C9C"/>
                </a:solidFill>
                <a:latin typeface="Times New Roman"/>
                <a:ea typeface="Times New Roman"/>
                <a:cs typeface="Times New Roman"/>
              </a:defRPr>
            </a:lvl2pPr>
            <a:lvl3pPr>
              <a:defRPr sz="1388" b="0">
                <a:solidFill>
                  <a:srgbClr val="226C9C"/>
                </a:solidFill>
                <a:latin typeface="Times New Roman"/>
                <a:ea typeface="Times New Roman"/>
                <a:cs typeface="Times New Roman"/>
              </a:defRPr>
            </a:lvl3pPr>
            <a:lvl4pPr>
              <a:defRPr sz="1388" b="0">
                <a:solidFill>
                  <a:srgbClr val="226C9C"/>
                </a:solidFill>
                <a:latin typeface="Times New Roman"/>
                <a:ea typeface="Times New Roman"/>
                <a:cs typeface="Times New Roman"/>
              </a:defRPr>
            </a:lvl4pPr>
            <a:lvl5pPr>
              <a:defRPr sz="1388" b="0">
                <a:solidFill>
                  <a:srgbClr val="226C9C"/>
                </a:solidFill>
                <a:latin typeface="Times New Roman"/>
                <a:ea typeface="Times New Roman"/>
                <a:cs typeface="Times New Roman"/>
              </a:defRPr>
            </a:lvl5pPr>
            <a:lvl6pPr>
              <a:defRPr sz="1388" b="0">
                <a:solidFill>
                  <a:srgbClr val="226C9C"/>
                </a:solidFill>
                <a:latin typeface="Times New Roman"/>
                <a:ea typeface="Times New Roman"/>
                <a:cs typeface="Times New Roman"/>
              </a:defRPr>
            </a:lvl6pPr>
            <a:lvl7pPr>
              <a:defRPr sz="1388" b="0">
                <a:solidFill>
                  <a:srgbClr val="226C9C"/>
                </a:solidFill>
                <a:latin typeface="Times New Roman"/>
                <a:ea typeface="Times New Roman"/>
                <a:cs typeface="Times New Roman"/>
              </a:defRPr>
            </a:lvl7pPr>
            <a:lvl8pPr>
              <a:defRPr sz="1388" b="0">
                <a:solidFill>
                  <a:srgbClr val="226C9C"/>
                </a:solidFill>
                <a:latin typeface="Times New Roman"/>
                <a:ea typeface="Times New Roman"/>
                <a:cs typeface="Times New Roman"/>
              </a:defRPr>
            </a:lvl8pPr>
            <a:lvl9pPr>
              <a:defRPr sz="1388" b="0">
                <a:solidFill>
                  <a:srgbClr val="226C9C"/>
                </a:solidFill>
                <a:latin typeface="Times New Roman"/>
                <a:ea typeface="Times New Roman"/>
                <a:cs typeface="Times New Roman"/>
              </a:defRPr>
            </a:lvl9pPr>
          </a:lstStyle>
          <a:p xmlns:a="http://schemas.openxmlformats.org/drawingml/2006/main">
            <a:pPr>
              <a:defRPr sz="1388" b="0">
                <a:solidFill>
                  <a:srgbClr val="226C9C"/>
                </a:solidFill>
                <a:latin typeface="Times New Roman"/>
                <a:ea typeface="Times New Roman"/>
                <a:cs typeface="Times New Roman"/>
              </a:defRPr>
            </a:pPr>
            <a:r>
              <a:rPr sz="1388" b="0" u="sng">
                <a:solidFill>
                  <a:srgbClr val="226C9C"/>
                </a:solidFill>
                <a:latin typeface="Times New Roman"/>
                <a:ea typeface="Times New Roman"/>
                <a:cs typeface="Times New Roman"/>
                <a:hlinkClick xmlns:r="http://schemas.openxmlformats.org/officeDocument/2006/relationships" r:id="Rc354ffd0df49453a"/>
              </a:rPr>
              <a:t>https://capcvet.org/guidelines/giardia/</a:t>
            </a:r>
          </a:p>
        </p:txBody>
      </p:sp>
      <p:sp>
        <p:nvSpPr>
          <p:cNvPr id="12" name="ref-5">
            <a:extLst xmlns:a="http://schemas.openxmlformats.org/drawingml/2006/main">
              <a:ext uri="{FF2B5EF4-FFF2-40B4-BE49-F238E27FC236}">
                <a16:creationId xmlns:a16="http://schemas.microsoft.com/office/drawing/2014/main" id="{2BC9CD66-BCB4-47B9-9F77-999D95D4237C}"/>
              </a:ext>
            </a:extLst>
          </p:cNvPr>
          <p:cNvSpPr>
            <a:spLocks xmlns:a="http://schemas.openxmlformats.org/drawingml/2006/main" noGrp="1"/>
          </p:cNvSpPr>
          <p:nvPr/>
        </p:nvSpPr>
        <p:spPr>
          <a:xfrm xmlns:a="http://schemas.openxmlformats.org/drawingml/2006/main">
            <a:off x="628650" y="42862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75" b="0">
                <a:solidFill>
                  <a:srgbClr val="192A40"/>
                </a:solidFill>
                <a:latin typeface="Times New Roman"/>
                <a:ea typeface="Times New Roman"/>
                <a:cs typeface="Times New Roman"/>
              </a:defRPr>
            </a:defPPr>
            <a:lvl1pPr>
              <a:defRPr sz="1575" b="0">
                <a:solidFill>
                  <a:srgbClr val="192A40"/>
                </a:solidFill>
                <a:latin typeface="Times New Roman"/>
                <a:ea typeface="Times New Roman"/>
                <a:cs typeface="Times New Roman"/>
              </a:defRPr>
            </a:lvl1pPr>
            <a:lvl2pPr>
              <a:defRPr sz="1575" b="0">
                <a:solidFill>
                  <a:srgbClr val="192A40"/>
                </a:solidFill>
                <a:latin typeface="Times New Roman"/>
                <a:ea typeface="Times New Roman"/>
                <a:cs typeface="Times New Roman"/>
              </a:defRPr>
            </a:lvl2pPr>
            <a:lvl3pPr>
              <a:defRPr sz="1575" b="0">
                <a:solidFill>
                  <a:srgbClr val="192A40"/>
                </a:solidFill>
                <a:latin typeface="Times New Roman"/>
                <a:ea typeface="Times New Roman"/>
                <a:cs typeface="Times New Roman"/>
              </a:defRPr>
            </a:lvl3pPr>
            <a:lvl4pPr>
              <a:defRPr sz="1575" b="0">
                <a:solidFill>
                  <a:srgbClr val="192A40"/>
                </a:solidFill>
                <a:latin typeface="Times New Roman"/>
                <a:ea typeface="Times New Roman"/>
                <a:cs typeface="Times New Roman"/>
              </a:defRPr>
            </a:lvl4pPr>
            <a:lvl5pPr>
              <a:defRPr sz="1575" b="0">
                <a:solidFill>
                  <a:srgbClr val="192A40"/>
                </a:solidFill>
                <a:latin typeface="Times New Roman"/>
                <a:ea typeface="Times New Roman"/>
                <a:cs typeface="Times New Roman"/>
              </a:defRPr>
            </a:lvl5pPr>
            <a:lvl6pPr>
              <a:defRPr sz="1575" b="0">
                <a:solidFill>
                  <a:srgbClr val="192A40"/>
                </a:solidFill>
                <a:latin typeface="Times New Roman"/>
                <a:ea typeface="Times New Roman"/>
                <a:cs typeface="Times New Roman"/>
              </a:defRPr>
            </a:lvl6pPr>
            <a:lvl7pPr>
              <a:defRPr sz="1575" b="0">
                <a:solidFill>
                  <a:srgbClr val="192A40"/>
                </a:solidFill>
                <a:latin typeface="Times New Roman"/>
                <a:ea typeface="Times New Roman"/>
                <a:cs typeface="Times New Roman"/>
              </a:defRPr>
            </a:lvl7pPr>
            <a:lvl8pPr>
              <a:defRPr sz="1575" b="0">
                <a:solidFill>
                  <a:srgbClr val="192A40"/>
                </a:solidFill>
                <a:latin typeface="Times New Roman"/>
                <a:ea typeface="Times New Roman"/>
                <a:cs typeface="Times New Roman"/>
              </a:defRPr>
            </a:lvl8pPr>
            <a:lvl9pPr>
              <a:defRPr sz="1575" b="0">
                <a:solidFill>
                  <a:srgbClr val="192A40"/>
                </a:solidFill>
                <a:latin typeface="Times New Roman"/>
                <a:ea typeface="Times New Roman"/>
                <a:cs typeface="Times New Roman"/>
              </a:defRPr>
            </a:lvl9pPr>
          </a:lstStyle>
          <a:p xmlns:a="http://schemas.openxmlformats.org/drawingml/2006/main">
            <a:pPr>
              <a:defRPr sz="1575" b="0">
                <a:solidFill>
                  <a:srgbClr val="192A40"/>
                </a:solidFill>
                <a:latin typeface="Times New Roman"/>
                <a:ea typeface="Times New Roman"/>
                <a:cs typeface="Times New Roman"/>
              </a:defRPr>
            </a:pPr>
            <a:r>
              <a:rPr sz="1575" b="0">
                <a:solidFill>
                  <a:srgbClr val="192A40"/>
                </a:solidFill>
                <a:latin typeface="Times New Roman"/>
                <a:ea typeface="Times New Roman"/>
                <a:cs typeface="Times New Roman"/>
              </a:rPr>
              <a:t>5. Plumb DC. Plumb’s veterinary drug handbook. 6th ed. PharmaVet; 2008.</a:t>
            </a:r>
          </a:p>
        </p:txBody>
      </p:sp>
      <p:sp>
        <p:nvSpPr>
          <p:cNvPr id="13" name="url-5">
            <a:extLst xmlns:a="http://schemas.openxmlformats.org/drawingml/2006/main">
              <a:ext uri="{FF2B5EF4-FFF2-40B4-BE49-F238E27FC236}">
                <a16:creationId xmlns:a16="http://schemas.microsoft.com/office/drawing/2014/main" id="{0CB68717-C96C-446D-BEA5-336F899212F6}"/>
              </a:ext>
            </a:extLst>
          </p:cNvPr>
          <p:cNvSpPr>
            <a:spLocks xmlns:a="http://schemas.openxmlformats.org/drawingml/2006/main" noGrp="1"/>
          </p:cNvSpPr>
          <p:nvPr/>
        </p:nvSpPr>
        <p:spPr>
          <a:xfrm xmlns:a="http://schemas.openxmlformats.org/drawingml/2006/main">
            <a:off x="628650" y="45910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388" b="0">
                <a:solidFill>
                  <a:srgbClr val="226C9C"/>
                </a:solidFill>
                <a:latin typeface="Times New Roman"/>
                <a:ea typeface="Times New Roman"/>
                <a:cs typeface="Times New Roman"/>
              </a:defRPr>
            </a:defPPr>
            <a:lvl1pPr>
              <a:defRPr sz="1388" b="0">
                <a:solidFill>
                  <a:srgbClr val="226C9C"/>
                </a:solidFill>
                <a:latin typeface="Times New Roman"/>
                <a:ea typeface="Times New Roman"/>
                <a:cs typeface="Times New Roman"/>
              </a:defRPr>
            </a:lvl1pPr>
            <a:lvl2pPr>
              <a:defRPr sz="1388" b="0">
                <a:solidFill>
                  <a:srgbClr val="226C9C"/>
                </a:solidFill>
                <a:latin typeface="Times New Roman"/>
                <a:ea typeface="Times New Roman"/>
                <a:cs typeface="Times New Roman"/>
              </a:defRPr>
            </a:lvl2pPr>
            <a:lvl3pPr>
              <a:defRPr sz="1388" b="0">
                <a:solidFill>
                  <a:srgbClr val="226C9C"/>
                </a:solidFill>
                <a:latin typeface="Times New Roman"/>
                <a:ea typeface="Times New Roman"/>
                <a:cs typeface="Times New Roman"/>
              </a:defRPr>
            </a:lvl3pPr>
            <a:lvl4pPr>
              <a:defRPr sz="1388" b="0">
                <a:solidFill>
                  <a:srgbClr val="226C9C"/>
                </a:solidFill>
                <a:latin typeface="Times New Roman"/>
                <a:ea typeface="Times New Roman"/>
                <a:cs typeface="Times New Roman"/>
              </a:defRPr>
            </a:lvl4pPr>
            <a:lvl5pPr>
              <a:defRPr sz="1388" b="0">
                <a:solidFill>
                  <a:srgbClr val="226C9C"/>
                </a:solidFill>
                <a:latin typeface="Times New Roman"/>
                <a:ea typeface="Times New Roman"/>
                <a:cs typeface="Times New Roman"/>
              </a:defRPr>
            </a:lvl5pPr>
            <a:lvl6pPr>
              <a:defRPr sz="1388" b="0">
                <a:solidFill>
                  <a:srgbClr val="226C9C"/>
                </a:solidFill>
                <a:latin typeface="Times New Roman"/>
                <a:ea typeface="Times New Roman"/>
                <a:cs typeface="Times New Roman"/>
              </a:defRPr>
            </a:lvl6pPr>
            <a:lvl7pPr>
              <a:defRPr sz="1388" b="0">
                <a:solidFill>
                  <a:srgbClr val="226C9C"/>
                </a:solidFill>
                <a:latin typeface="Times New Roman"/>
                <a:ea typeface="Times New Roman"/>
                <a:cs typeface="Times New Roman"/>
              </a:defRPr>
            </a:lvl7pPr>
            <a:lvl8pPr>
              <a:defRPr sz="1388" b="0">
                <a:solidFill>
                  <a:srgbClr val="226C9C"/>
                </a:solidFill>
                <a:latin typeface="Times New Roman"/>
                <a:ea typeface="Times New Roman"/>
                <a:cs typeface="Times New Roman"/>
              </a:defRPr>
            </a:lvl8pPr>
            <a:lvl9pPr>
              <a:defRPr sz="1388" b="0">
                <a:solidFill>
                  <a:srgbClr val="226C9C"/>
                </a:solidFill>
                <a:latin typeface="Times New Roman"/>
                <a:ea typeface="Times New Roman"/>
                <a:cs typeface="Times New Roman"/>
              </a:defRPr>
            </a:lvl9pPr>
          </a:lstStyle>
          <a:p xmlns:a="http://schemas.openxmlformats.org/drawingml/2006/main">
            <a:pPr>
              <a:defRPr sz="1388" b="0">
                <a:solidFill>
                  <a:srgbClr val="226C9C"/>
                </a:solidFill>
                <a:latin typeface="Times New Roman"/>
                <a:ea typeface="Times New Roman"/>
                <a:cs typeface="Times New Roman"/>
              </a:defRPr>
            </a:pPr>
            <a:r>
              <a:rPr sz="1388" b="0" u="sng">
                <a:solidFill>
                  <a:srgbClr val="226C9C"/>
                </a:solidFill>
                <a:latin typeface="Times New Roman"/>
                <a:ea typeface="Times New Roman"/>
                <a:cs typeface="Times New Roman"/>
                <a:hlinkClick xmlns:r="http://schemas.openxmlformats.org/officeDocument/2006/relationships" r:id="R43db8664355043ff"/>
              </a:rPr>
              <a:t>https://search.worldcat.org/es/title/Plumb%27s-veterinary-drug-handbook/oclc/440588470</a:t>
            </a:r>
          </a:p>
        </p:txBody>
      </p:sp>
      <p:sp>
        <p:nvSpPr>
          <p:cNvPr id="14" name="ref-6">
            <a:extLst xmlns:a="http://schemas.openxmlformats.org/drawingml/2006/main">
              <a:ext uri="{FF2B5EF4-FFF2-40B4-BE49-F238E27FC236}">
                <a16:creationId xmlns:a16="http://schemas.microsoft.com/office/drawing/2014/main" id="{DF927B4C-9840-4EEE-84BE-64EFA26A6683}"/>
              </a:ext>
            </a:extLst>
          </p:cNvPr>
          <p:cNvSpPr>
            <a:spLocks xmlns:a="http://schemas.openxmlformats.org/drawingml/2006/main" noGrp="1"/>
          </p:cNvSpPr>
          <p:nvPr/>
        </p:nvSpPr>
        <p:spPr>
          <a:xfrm xmlns:a="http://schemas.openxmlformats.org/drawingml/2006/main">
            <a:off x="628650" y="49339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75" b="0">
                <a:solidFill>
                  <a:srgbClr val="192A40"/>
                </a:solidFill>
                <a:latin typeface="Times New Roman"/>
                <a:ea typeface="Times New Roman"/>
                <a:cs typeface="Times New Roman"/>
              </a:defRPr>
            </a:defPPr>
            <a:lvl1pPr>
              <a:defRPr sz="1575" b="0">
                <a:solidFill>
                  <a:srgbClr val="192A40"/>
                </a:solidFill>
                <a:latin typeface="Times New Roman"/>
                <a:ea typeface="Times New Roman"/>
                <a:cs typeface="Times New Roman"/>
              </a:defRPr>
            </a:lvl1pPr>
            <a:lvl2pPr>
              <a:defRPr sz="1575" b="0">
                <a:solidFill>
                  <a:srgbClr val="192A40"/>
                </a:solidFill>
                <a:latin typeface="Times New Roman"/>
                <a:ea typeface="Times New Roman"/>
                <a:cs typeface="Times New Roman"/>
              </a:defRPr>
            </a:lvl2pPr>
            <a:lvl3pPr>
              <a:defRPr sz="1575" b="0">
                <a:solidFill>
                  <a:srgbClr val="192A40"/>
                </a:solidFill>
                <a:latin typeface="Times New Roman"/>
                <a:ea typeface="Times New Roman"/>
                <a:cs typeface="Times New Roman"/>
              </a:defRPr>
            </a:lvl3pPr>
            <a:lvl4pPr>
              <a:defRPr sz="1575" b="0">
                <a:solidFill>
                  <a:srgbClr val="192A40"/>
                </a:solidFill>
                <a:latin typeface="Times New Roman"/>
                <a:ea typeface="Times New Roman"/>
                <a:cs typeface="Times New Roman"/>
              </a:defRPr>
            </a:lvl4pPr>
            <a:lvl5pPr>
              <a:defRPr sz="1575" b="0">
                <a:solidFill>
                  <a:srgbClr val="192A40"/>
                </a:solidFill>
                <a:latin typeface="Times New Roman"/>
                <a:ea typeface="Times New Roman"/>
                <a:cs typeface="Times New Roman"/>
              </a:defRPr>
            </a:lvl5pPr>
            <a:lvl6pPr>
              <a:defRPr sz="1575" b="0">
                <a:solidFill>
                  <a:srgbClr val="192A40"/>
                </a:solidFill>
                <a:latin typeface="Times New Roman"/>
                <a:ea typeface="Times New Roman"/>
                <a:cs typeface="Times New Roman"/>
              </a:defRPr>
            </a:lvl6pPr>
            <a:lvl7pPr>
              <a:defRPr sz="1575" b="0">
                <a:solidFill>
                  <a:srgbClr val="192A40"/>
                </a:solidFill>
                <a:latin typeface="Times New Roman"/>
                <a:ea typeface="Times New Roman"/>
                <a:cs typeface="Times New Roman"/>
              </a:defRPr>
            </a:lvl7pPr>
            <a:lvl8pPr>
              <a:defRPr sz="1575" b="0">
                <a:solidFill>
                  <a:srgbClr val="192A40"/>
                </a:solidFill>
                <a:latin typeface="Times New Roman"/>
                <a:ea typeface="Times New Roman"/>
                <a:cs typeface="Times New Roman"/>
              </a:defRPr>
            </a:lvl8pPr>
            <a:lvl9pPr>
              <a:defRPr sz="1575" b="0">
                <a:solidFill>
                  <a:srgbClr val="192A40"/>
                </a:solidFill>
                <a:latin typeface="Times New Roman"/>
                <a:ea typeface="Times New Roman"/>
                <a:cs typeface="Times New Roman"/>
              </a:defRPr>
            </a:lvl9pPr>
          </a:lstStyle>
          <a:p xmlns:a="http://schemas.openxmlformats.org/drawingml/2006/main">
            <a:pPr>
              <a:defRPr sz="1575" b="0">
                <a:solidFill>
                  <a:srgbClr val="192A40"/>
                </a:solidFill>
                <a:latin typeface="Times New Roman"/>
                <a:ea typeface="Times New Roman"/>
                <a:cs typeface="Times New Roman"/>
              </a:defRPr>
            </a:pPr>
            <a:r>
              <a:rPr sz="1575" b="0">
                <a:solidFill>
                  <a:srgbClr val="192A40"/>
                </a:solidFill>
                <a:latin typeface="Times New Roman"/>
                <a:ea typeface="Times New Roman"/>
                <a:cs typeface="Times New Roman"/>
              </a:rPr>
              <a:t>6. Farbiopharma. Bactrivet Farbiovet. Ficha técnica de suspensión oral.</a:t>
            </a:r>
          </a:p>
        </p:txBody>
      </p:sp>
      <p:sp>
        <p:nvSpPr>
          <p:cNvPr id="15" name="url-6">
            <a:extLst xmlns:a="http://schemas.openxmlformats.org/drawingml/2006/main">
              <a:ext uri="{FF2B5EF4-FFF2-40B4-BE49-F238E27FC236}">
                <a16:creationId xmlns:a16="http://schemas.microsoft.com/office/drawing/2014/main" id="{8EA07CAD-E84A-4966-AAF2-AF6177452550}"/>
              </a:ext>
            </a:extLst>
          </p:cNvPr>
          <p:cNvSpPr>
            <a:spLocks xmlns:a="http://schemas.openxmlformats.org/drawingml/2006/main" noGrp="1"/>
          </p:cNvSpPr>
          <p:nvPr/>
        </p:nvSpPr>
        <p:spPr>
          <a:xfrm xmlns:a="http://schemas.openxmlformats.org/drawingml/2006/main">
            <a:off x="628650" y="52387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388" b="0">
                <a:solidFill>
                  <a:srgbClr val="226C9C"/>
                </a:solidFill>
                <a:latin typeface="Times New Roman"/>
                <a:ea typeface="Times New Roman"/>
                <a:cs typeface="Times New Roman"/>
              </a:defRPr>
            </a:defPPr>
            <a:lvl1pPr>
              <a:defRPr sz="1388" b="0">
                <a:solidFill>
                  <a:srgbClr val="226C9C"/>
                </a:solidFill>
                <a:latin typeface="Times New Roman"/>
                <a:ea typeface="Times New Roman"/>
                <a:cs typeface="Times New Roman"/>
              </a:defRPr>
            </a:lvl1pPr>
            <a:lvl2pPr>
              <a:defRPr sz="1388" b="0">
                <a:solidFill>
                  <a:srgbClr val="226C9C"/>
                </a:solidFill>
                <a:latin typeface="Times New Roman"/>
                <a:ea typeface="Times New Roman"/>
                <a:cs typeface="Times New Roman"/>
              </a:defRPr>
            </a:lvl2pPr>
            <a:lvl3pPr>
              <a:defRPr sz="1388" b="0">
                <a:solidFill>
                  <a:srgbClr val="226C9C"/>
                </a:solidFill>
                <a:latin typeface="Times New Roman"/>
                <a:ea typeface="Times New Roman"/>
                <a:cs typeface="Times New Roman"/>
              </a:defRPr>
            </a:lvl3pPr>
            <a:lvl4pPr>
              <a:defRPr sz="1388" b="0">
                <a:solidFill>
                  <a:srgbClr val="226C9C"/>
                </a:solidFill>
                <a:latin typeface="Times New Roman"/>
                <a:ea typeface="Times New Roman"/>
                <a:cs typeface="Times New Roman"/>
              </a:defRPr>
            </a:lvl4pPr>
            <a:lvl5pPr>
              <a:defRPr sz="1388" b="0">
                <a:solidFill>
                  <a:srgbClr val="226C9C"/>
                </a:solidFill>
                <a:latin typeface="Times New Roman"/>
                <a:ea typeface="Times New Roman"/>
                <a:cs typeface="Times New Roman"/>
              </a:defRPr>
            </a:lvl5pPr>
            <a:lvl6pPr>
              <a:defRPr sz="1388" b="0">
                <a:solidFill>
                  <a:srgbClr val="226C9C"/>
                </a:solidFill>
                <a:latin typeface="Times New Roman"/>
                <a:ea typeface="Times New Roman"/>
                <a:cs typeface="Times New Roman"/>
              </a:defRPr>
            </a:lvl6pPr>
            <a:lvl7pPr>
              <a:defRPr sz="1388" b="0">
                <a:solidFill>
                  <a:srgbClr val="226C9C"/>
                </a:solidFill>
                <a:latin typeface="Times New Roman"/>
                <a:ea typeface="Times New Roman"/>
                <a:cs typeface="Times New Roman"/>
              </a:defRPr>
            </a:lvl7pPr>
            <a:lvl8pPr>
              <a:defRPr sz="1388" b="0">
                <a:solidFill>
                  <a:srgbClr val="226C9C"/>
                </a:solidFill>
                <a:latin typeface="Times New Roman"/>
                <a:ea typeface="Times New Roman"/>
                <a:cs typeface="Times New Roman"/>
              </a:defRPr>
            </a:lvl8pPr>
            <a:lvl9pPr>
              <a:defRPr sz="1388" b="0">
                <a:solidFill>
                  <a:srgbClr val="226C9C"/>
                </a:solidFill>
                <a:latin typeface="Times New Roman"/>
                <a:ea typeface="Times New Roman"/>
                <a:cs typeface="Times New Roman"/>
              </a:defRPr>
            </a:lvl9pPr>
          </a:lstStyle>
          <a:p xmlns:a="http://schemas.openxmlformats.org/drawingml/2006/main">
            <a:pPr>
              <a:defRPr sz="1388" b="0">
                <a:solidFill>
                  <a:srgbClr val="226C9C"/>
                </a:solidFill>
                <a:latin typeface="Times New Roman"/>
                <a:ea typeface="Times New Roman"/>
                <a:cs typeface="Times New Roman"/>
              </a:defRPr>
            </a:pPr>
            <a:r>
              <a:rPr sz="1388" b="0" u="sng">
                <a:solidFill>
                  <a:srgbClr val="226C9C"/>
                </a:solidFill>
                <a:latin typeface="Times New Roman"/>
                <a:ea typeface="Times New Roman"/>
                <a:cs typeface="Times New Roman"/>
                <a:hlinkClick xmlns:r="http://schemas.openxmlformats.org/officeDocument/2006/relationships" r:id="Rafa6c0dd081e418d"/>
              </a:rPr>
              <a:t>https://farbiopharma.com/wp-content/uploads/2023/01/F.T.-BACTRIVET-FARBIOVET-V0..pdf</a:t>
            </a:r>
          </a:p>
        </p:txBody>
      </p:sp>
      <p:sp>
        <p:nvSpPr>
          <p:cNvPr id="16" name="ref-7">
            <a:extLst xmlns:a="http://schemas.openxmlformats.org/drawingml/2006/main">
              <a:ext uri="{FF2B5EF4-FFF2-40B4-BE49-F238E27FC236}">
                <a16:creationId xmlns:a16="http://schemas.microsoft.com/office/drawing/2014/main" id="{E47E80E6-1529-4307-B5EF-F28522CEACB7}"/>
              </a:ext>
            </a:extLst>
          </p:cNvPr>
          <p:cNvSpPr>
            <a:spLocks xmlns:a="http://schemas.openxmlformats.org/drawingml/2006/main" noGrp="1"/>
          </p:cNvSpPr>
          <p:nvPr/>
        </p:nvSpPr>
        <p:spPr>
          <a:xfrm xmlns:a="http://schemas.openxmlformats.org/drawingml/2006/main">
            <a:off x="628650" y="55816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75" b="0">
                <a:solidFill>
                  <a:srgbClr val="192A40"/>
                </a:solidFill>
                <a:latin typeface="Times New Roman"/>
                <a:ea typeface="Times New Roman"/>
                <a:cs typeface="Times New Roman"/>
              </a:defRPr>
            </a:defPPr>
            <a:lvl1pPr>
              <a:defRPr sz="1575" b="0">
                <a:solidFill>
                  <a:srgbClr val="192A40"/>
                </a:solidFill>
                <a:latin typeface="Times New Roman"/>
                <a:ea typeface="Times New Roman"/>
                <a:cs typeface="Times New Roman"/>
              </a:defRPr>
            </a:lvl1pPr>
            <a:lvl2pPr>
              <a:defRPr sz="1575" b="0">
                <a:solidFill>
                  <a:srgbClr val="192A40"/>
                </a:solidFill>
                <a:latin typeface="Times New Roman"/>
                <a:ea typeface="Times New Roman"/>
                <a:cs typeface="Times New Roman"/>
              </a:defRPr>
            </a:lvl2pPr>
            <a:lvl3pPr>
              <a:defRPr sz="1575" b="0">
                <a:solidFill>
                  <a:srgbClr val="192A40"/>
                </a:solidFill>
                <a:latin typeface="Times New Roman"/>
                <a:ea typeface="Times New Roman"/>
                <a:cs typeface="Times New Roman"/>
              </a:defRPr>
            </a:lvl3pPr>
            <a:lvl4pPr>
              <a:defRPr sz="1575" b="0">
                <a:solidFill>
                  <a:srgbClr val="192A40"/>
                </a:solidFill>
                <a:latin typeface="Times New Roman"/>
                <a:ea typeface="Times New Roman"/>
                <a:cs typeface="Times New Roman"/>
              </a:defRPr>
            </a:lvl4pPr>
            <a:lvl5pPr>
              <a:defRPr sz="1575" b="0">
                <a:solidFill>
                  <a:srgbClr val="192A40"/>
                </a:solidFill>
                <a:latin typeface="Times New Roman"/>
                <a:ea typeface="Times New Roman"/>
                <a:cs typeface="Times New Roman"/>
              </a:defRPr>
            </a:lvl5pPr>
            <a:lvl6pPr>
              <a:defRPr sz="1575" b="0">
                <a:solidFill>
                  <a:srgbClr val="192A40"/>
                </a:solidFill>
                <a:latin typeface="Times New Roman"/>
                <a:ea typeface="Times New Roman"/>
                <a:cs typeface="Times New Roman"/>
              </a:defRPr>
            </a:lvl6pPr>
            <a:lvl7pPr>
              <a:defRPr sz="1575" b="0">
                <a:solidFill>
                  <a:srgbClr val="192A40"/>
                </a:solidFill>
                <a:latin typeface="Times New Roman"/>
                <a:ea typeface="Times New Roman"/>
                <a:cs typeface="Times New Roman"/>
              </a:defRPr>
            </a:lvl7pPr>
            <a:lvl8pPr>
              <a:defRPr sz="1575" b="0">
                <a:solidFill>
                  <a:srgbClr val="192A40"/>
                </a:solidFill>
                <a:latin typeface="Times New Roman"/>
                <a:ea typeface="Times New Roman"/>
                <a:cs typeface="Times New Roman"/>
              </a:defRPr>
            </a:lvl8pPr>
            <a:lvl9pPr>
              <a:defRPr sz="1575" b="0">
                <a:solidFill>
                  <a:srgbClr val="192A40"/>
                </a:solidFill>
                <a:latin typeface="Times New Roman"/>
                <a:ea typeface="Times New Roman"/>
                <a:cs typeface="Times New Roman"/>
              </a:defRPr>
            </a:lvl9pPr>
          </a:lstStyle>
          <a:p xmlns:a="http://schemas.openxmlformats.org/drawingml/2006/main">
            <a:pPr>
              <a:defRPr sz="1575" b="0">
                <a:solidFill>
                  <a:srgbClr val="192A40"/>
                </a:solidFill>
                <a:latin typeface="Times New Roman"/>
                <a:ea typeface="Times New Roman"/>
                <a:cs typeface="Times New Roman"/>
              </a:defRPr>
            </a:pPr>
            <a:r>
              <a:rPr sz="1575" b="0">
                <a:solidFill>
                  <a:srgbClr val="192A40"/>
                </a:solidFill>
                <a:latin typeface="Times New Roman"/>
                <a:ea typeface="Times New Roman"/>
                <a:cs typeface="Times New Roman"/>
              </a:rPr>
              <a:t>7. Aranda Pets. Amibac metronidazol tabletas. Experiencia Veterinaria.</a:t>
            </a:r>
          </a:p>
        </p:txBody>
      </p:sp>
      <p:sp>
        <p:nvSpPr>
          <p:cNvPr id="17" name="url-7">
            <a:extLst xmlns:a="http://schemas.openxmlformats.org/drawingml/2006/main">
              <a:ext uri="{FF2B5EF4-FFF2-40B4-BE49-F238E27FC236}">
                <a16:creationId xmlns:a16="http://schemas.microsoft.com/office/drawing/2014/main" id="{14B868DD-1A46-4EF5-9084-ADB00EF186F9}"/>
              </a:ext>
            </a:extLst>
          </p:cNvPr>
          <p:cNvSpPr>
            <a:spLocks xmlns:a="http://schemas.openxmlformats.org/drawingml/2006/main" noGrp="1"/>
          </p:cNvSpPr>
          <p:nvPr/>
        </p:nvSpPr>
        <p:spPr>
          <a:xfrm xmlns:a="http://schemas.openxmlformats.org/drawingml/2006/main">
            <a:off x="628650" y="58864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388" b="0">
                <a:solidFill>
                  <a:srgbClr val="226C9C"/>
                </a:solidFill>
                <a:latin typeface="Times New Roman"/>
                <a:ea typeface="Times New Roman"/>
                <a:cs typeface="Times New Roman"/>
              </a:defRPr>
            </a:defPPr>
            <a:lvl1pPr>
              <a:defRPr sz="1388" b="0">
                <a:solidFill>
                  <a:srgbClr val="226C9C"/>
                </a:solidFill>
                <a:latin typeface="Times New Roman"/>
                <a:ea typeface="Times New Roman"/>
                <a:cs typeface="Times New Roman"/>
              </a:defRPr>
            </a:lvl1pPr>
            <a:lvl2pPr>
              <a:defRPr sz="1388" b="0">
                <a:solidFill>
                  <a:srgbClr val="226C9C"/>
                </a:solidFill>
                <a:latin typeface="Times New Roman"/>
                <a:ea typeface="Times New Roman"/>
                <a:cs typeface="Times New Roman"/>
              </a:defRPr>
            </a:lvl2pPr>
            <a:lvl3pPr>
              <a:defRPr sz="1388" b="0">
                <a:solidFill>
                  <a:srgbClr val="226C9C"/>
                </a:solidFill>
                <a:latin typeface="Times New Roman"/>
                <a:ea typeface="Times New Roman"/>
                <a:cs typeface="Times New Roman"/>
              </a:defRPr>
            </a:lvl3pPr>
            <a:lvl4pPr>
              <a:defRPr sz="1388" b="0">
                <a:solidFill>
                  <a:srgbClr val="226C9C"/>
                </a:solidFill>
                <a:latin typeface="Times New Roman"/>
                <a:ea typeface="Times New Roman"/>
                <a:cs typeface="Times New Roman"/>
              </a:defRPr>
            </a:lvl4pPr>
            <a:lvl5pPr>
              <a:defRPr sz="1388" b="0">
                <a:solidFill>
                  <a:srgbClr val="226C9C"/>
                </a:solidFill>
                <a:latin typeface="Times New Roman"/>
                <a:ea typeface="Times New Roman"/>
                <a:cs typeface="Times New Roman"/>
              </a:defRPr>
            </a:lvl5pPr>
            <a:lvl6pPr>
              <a:defRPr sz="1388" b="0">
                <a:solidFill>
                  <a:srgbClr val="226C9C"/>
                </a:solidFill>
                <a:latin typeface="Times New Roman"/>
                <a:ea typeface="Times New Roman"/>
                <a:cs typeface="Times New Roman"/>
              </a:defRPr>
            </a:lvl6pPr>
            <a:lvl7pPr>
              <a:defRPr sz="1388" b="0">
                <a:solidFill>
                  <a:srgbClr val="226C9C"/>
                </a:solidFill>
                <a:latin typeface="Times New Roman"/>
                <a:ea typeface="Times New Roman"/>
                <a:cs typeface="Times New Roman"/>
              </a:defRPr>
            </a:lvl7pPr>
            <a:lvl8pPr>
              <a:defRPr sz="1388" b="0">
                <a:solidFill>
                  <a:srgbClr val="226C9C"/>
                </a:solidFill>
                <a:latin typeface="Times New Roman"/>
                <a:ea typeface="Times New Roman"/>
                <a:cs typeface="Times New Roman"/>
              </a:defRPr>
            </a:lvl8pPr>
            <a:lvl9pPr>
              <a:defRPr sz="1388" b="0">
                <a:solidFill>
                  <a:srgbClr val="226C9C"/>
                </a:solidFill>
                <a:latin typeface="Times New Roman"/>
                <a:ea typeface="Times New Roman"/>
                <a:cs typeface="Times New Roman"/>
              </a:defRPr>
            </a:lvl9pPr>
          </a:lstStyle>
          <a:p xmlns:a="http://schemas.openxmlformats.org/drawingml/2006/main">
            <a:pPr>
              <a:defRPr sz="1388" b="0">
                <a:solidFill>
                  <a:srgbClr val="226C9C"/>
                </a:solidFill>
                <a:latin typeface="Times New Roman"/>
                <a:ea typeface="Times New Roman"/>
                <a:cs typeface="Times New Roman"/>
              </a:defRPr>
            </a:pPr>
            <a:r>
              <a:rPr sz="1388" b="0" u="sng">
                <a:solidFill>
                  <a:srgbClr val="226C9C"/>
                </a:solidFill>
                <a:latin typeface="Times New Roman"/>
                <a:ea typeface="Times New Roman"/>
                <a:cs typeface="Times New Roman"/>
                <a:hlinkClick xmlns:r="http://schemas.openxmlformats.org/officeDocument/2006/relationships" r:id="R0db4d19f3a6c4182"/>
              </a:rPr>
              <a:t>https://www.experiencia.vet/Detail?id=4</a:t>
            </a:r>
          </a:p>
        </p:txBody>
      </p:sp>
    </p:spTree>
    <p:extLst>
      <p:ext uri="{BB962C8B-B14F-4D97-AF65-F5344CB8AC3E}">
        <p14:creationId xmlns:p14="http://schemas.microsoft.com/office/powerpoint/2010/main" val="72230525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itle">
            <a:extLst xmlns:a="http://schemas.openxmlformats.org/drawingml/2006/main">
              <a:ext uri="{FF2B5EF4-FFF2-40B4-BE49-F238E27FC236}">
                <a16:creationId xmlns:a16="http://schemas.microsoft.com/office/drawing/2014/main" id="{9EBBF202-934A-498C-8F17-E9E3088A0268}"/>
              </a:ext>
            </a:extLst>
          </p:cNvPr>
          <p:cNvSpPr>
            <a:spLocks xmlns:a="http://schemas.openxmlformats.org/drawingml/2006/main" noGrp="1"/>
          </p:cNvSpPr>
          <p:nvPr/>
        </p:nvSpPr>
        <p:spPr>
          <a:xfrm xmlns:a="http://schemas.openxmlformats.org/drawingml/2006/main">
            <a:off x="609600" y="457200"/>
            <a:ext cx="10953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225" b="1">
                <a:solidFill>
                  <a:srgbClr val="173A5E"/>
                </a:solidFill>
                <a:latin typeface="Times New Roman"/>
                <a:ea typeface="Times New Roman"/>
                <a:cs typeface="Times New Roman"/>
              </a:defRPr>
            </a:defPPr>
            <a:lvl1pPr>
              <a:defRPr sz="3225" b="1">
                <a:solidFill>
                  <a:srgbClr val="173A5E"/>
                </a:solidFill>
                <a:latin typeface="Times New Roman"/>
                <a:ea typeface="Times New Roman"/>
                <a:cs typeface="Times New Roman"/>
              </a:defRPr>
            </a:lvl1pPr>
            <a:lvl2pPr>
              <a:defRPr sz="3225" b="1">
                <a:solidFill>
                  <a:srgbClr val="173A5E"/>
                </a:solidFill>
                <a:latin typeface="Times New Roman"/>
                <a:ea typeface="Times New Roman"/>
                <a:cs typeface="Times New Roman"/>
              </a:defRPr>
            </a:lvl2pPr>
            <a:lvl3pPr>
              <a:defRPr sz="3225" b="1">
                <a:solidFill>
                  <a:srgbClr val="173A5E"/>
                </a:solidFill>
                <a:latin typeface="Times New Roman"/>
                <a:ea typeface="Times New Roman"/>
                <a:cs typeface="Times New Roman"/>
              </a:defRPr>
            </a:lvl3pPr>
            <a:lvl4pPr>
              <a:defRPr sz="3225" b="1">
                <a:solidFill>
                  <a:srgbClr val="173A5E"/>
                </a:solidFill>
                <a:latin typeface="Times New Roman"/>
                <a:ea typeface="Times New Roman"/>
                <a:cs typeface="Times New Roman"/>
              </a:defRPr>
            </a:lvl4pPr>
            <a:lvl5pPr>
              <a:defRPr sz="3225" b="1">
                <a:solidFill>
                  <a:srgbClr val="173A5E"/>
                </a:solidFill>
                <a:latin typeface="Times New Roman"/>
                <a:ea typeface="Times New Roman"/>
                <a:cs typeface="Times New Roman"/>
              </a:defRPr>
            </a:lvl5pPr>
            <a:lvl6pPr>
              <a:defRPr sz="3225" b="1">
                <a:solidFill>
                  <a:srgbClr val="173A5E"/>
                </a:solidFill>
                <a:latin typeface="Times New Roman"/>
                <a:ea typeface="Times New Roman"/>
                <a:cs typeface="Times New Roman"/>
              </a:defRPr>
            </a:lvl6pPr>
            <a:lvl7pPr>
              <a:defRPr sz="3225" b="1">
                <a:solidFill>
                  <a:srgbClr val="173A5E"/>
                </a:solidFill>
                <a:latin typeface="Times New Roman"/>
                <a:ea typeface="Times New Roman"/>
                <a:cs typeface="Times New Roman"/>
              </a:defRPr>
            </a:lvl7pPr>
            <a:lvl8pPr>
              <a:defRPr sz="3225" b="1">
                <a:solidFill>
                  <a:srgbClr val="173A5E"/>
                </a:solidFill>
                <a:latin typeface="Times New Roman"/>
                <a:ea typeface="Times New Roman"/>
                <a:cs typeface="Times New Roman"/>
              </a:defRPr>
            </a:lvl8pPr>
            <a:lvl9pPr>
              <a:defRPr sz="3225" b="1">
                <a:solidFill>
                  <a:srgbClr val="173A5E"/>
                </a:solidFill>
                <a:latin typeface="Times New Roman"/>
                <a:ea typeface="Times New Roman"/>
                <a:cs typeface="Times New Roman"/>
              </a:defRPr>
            </a:lvl9pPr>
          </a:lstStyle>
          <a:p xmlns:a="http://schemas.openxmlformats.org/drawingml/2006/main">
            <a:pPr>
              <a:defRPr sz="3225" b="1">
                <a:solidFill>
                  <a:srgbClr val="173A5E"/>
                </a:solidFill>
                <a:latin typeface="Times New Roman"/>
                <a:ea typeface="Times New Roman"/>
                <a:cs typeface="Times New Roman"/>
              </a:defRPr>
            </a:pPr>
            <a:r>
              <a:rPr sz="3225" b="1">
                <a:solidFill>
                  <a:srgbClr val="173A5E"/>
                </a:solidFill>
                <a:latin typeface="Times New Roman"/>
                <a:ea typeface="Times New Roman"/>
                <a:cs typeface="Times New Roman"/>
              </a:rPr>
              <a:t>Referencias</a:t>
            </a:r>
          </a:p>
        </p:txBody>
      </p:sp>
      <p:sp>
        <p:nvSpPr>
          <p:cNvPr id="2" name="subtitle">
            <a:extLst xmlns:a="http://schemas.openxmlformats.org/drawingml/2006/main">
              <a:ext uri="{FF2B5EF4-FFF2-40B4-BE49-F238E27FC236}">
                <a16:creationId xmlns:a16="http://schemas.microsoft.com/office/drawing/2014/main" id="{C58FF318-5FD9-47F1-98CB-D291D6A71CED}"/>
              </a:ext>
            </a:extLst>
          </p:cNvPr>
          <p:cNvSpPr>
            <a:spLocks xmlns:a="http://schemas.openxmlformats.org/drawingml/2006/main" noGrp="1"/>
          </p:cNvSpPr>
          <p:nvPr/>
        </p:nvSpPr>
        <p:spPr>
          <a:xfrm xmlns:a="http://schemas.openxmlformats.org/drawingml/2006/main">
            <a:off x="628650" y="1104900"/>
            <a:ext cx="10896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566575"/>
                </a:solidFill>
                <a:latin typeface="Times New Roman"/>
                <a:ea typeface="Times New Roman"/>
                <a:cs typeface="Times New Roman"/>
              </a:defRPr>
            </a:defPPr>
            <a:lvl1pPr>
              <a:defRPr sz="1725" b="0">
                <a:solidFill>
                  <a:srgbClr val="566575"/>
                </a:solidFill>
                <a:latin typeface="Times New Roman"/>
                <a:ea typeface="Times New Roman"/>
                <a:cs typeface="Times New Roman"/>
              </a:defRPr>
            </a:lvl1pPr>
            <a:lvl2pPr>
              <a:defRPr sz="1725" b="0">
                <a:solidFill>
                  <a:srgbClr val="566575"/>
                </a:solidFill>
                <a:latin typeface="Times New Roman"/>
                <a:ea typeface="Times New Roman"/>
                <a:cs typeface="Times New Roman"/>
              </a:defRPr>
            </a:lvl2pPr>
            <a:lvl3pPr>
              <a:defRPr sz="1725" b="0">
                <a:solidFill>
                  <a:srgbClr val="566575"/>
                </a:solidFill>
                <a:latin typeface="Times New Roman"/>
                <a:ea typeface="Times New Roman"/>
                <a:cs typeface="Times New Roman"/>
              </a:defRPr>
            </a:lvl3pPr>
            <a:lvl4pPr>
              <a:defRPr sz="1725" b="0">
                <a:solidFill>
                  <a:srgbClr val="566575"/>
                </a:solidFill>
                <a:latin typeface="Times New Roman"/>
                <a:ea typeface="Times New Roman"/>
                <a:cs typeface="Times New Roman"/>
              </a:defRPr>
            </a:lvl4pPr>
            <a:lvl5pPr>
              <a:defRPr sz="1725" b="0">
                <a:solidFill>
                  <a:srgbClr val="566575"/>
                </a:solidFill>
                <a:latin typeface="Times New Roman"/>
                <a:ea typeface="Times New Roman"/>
                <a:cs typeface="Times New Roman"/>
              </a:defRPr>
            </a:lvl5pPr>
            <a:lvl6pPr>
              <a:defRPr sz="1725" b="0">
                <a:solidFill>
                  <a:srgbClr val="566575"/>
                </a:solidFill>
                <a:latin typeface="Times New Roman"/>
                <a:ea typeface="Times New Roman"/>
                <a:cs typeface="Times New Roman"/>
              </a:defRPr>
            </a:lvl6pPr>
            <a:lvl7pPr>
              <a:defRPr sz="1725" b="0">
                <a:solidFill>
                  <a:srgbClr val="566575"/>
                </a:solidFill>
                <a:latin typeface="Times New Roman"/>
                <a:ea typeface="Times New Roman"/>
                <a:cs typeface="Times New Roman"/>
              </a:defRPr>
            </a:lvl7pPr>
            <a:lvl8pPr>
              <a:defRPr sz="1725" b="0">
                <a:solidFill>
                  <a:srgbClr val="566575"/>
                </a:solidFill>
                <a:latin typeface="Times New Roman"/>
                <a:ea typeface="Times New Roman"/>
                <a:cs typeface="Times New Roman"/>
              </a:defRPr>
            </a:lvl8pPr>
            <a:lvl9pPr>
              <a:defRPr sz="1725" b="0">
                <a:solidFill>
                  <a:srgbClr val="566575"/>
                </a:solidFill>
                <a:latin typeface="Times New Roman"/>
                <a:ea typeface="Times New Roman"/>
                <a:cs typeface="Times New Roman"/>
              </a:defRPr>
            </a:lvl9pPr>
          </a:lstStyle>
          <a:p xmlns:a="http://schemas.openxmlformats.org/drawingml/2006/main">
            <a:pPr>
              <a:defRPr sz="1725" b="0">
                <a:solidFill>
                  <a:srgbClr val="566575"/>
                </a:solidFill>
                <a:latin typeface="Times New Roman"/>
                <a:ea typeface="Times New Roman"/>
                <a:cs typeface="Times New Roman"/>
              </a:defRPr>
            </a:pPr>
            <a:r>
              <a:rPr sz="1725" b="0">
                <a:solidFill>
                  <a:srgbClr val="566575"/>
                </a:solidFill>
                <a:latin typeface="Times New Roman"/>
                <a:ea typeface="Times New Roman"/>
                <a:cs typeface="Times New Roman"/>
              </a:rPr>
              <a:t>Vancouver con enlaces · 2 de 2</a:t>
            </a:r>
          </a:p>
        </p:txBody>
      </p:sp>
      <p:sp>
        <p:nvSpPr>
          <p:cNvPr id="3" name="page-number">
            <a:extLst xmlns:a="http://schemas.openxmlformats.org/drawingml/2006/main">
              <a:ext uri="{FF2B5EF4-FFF2-40B4-BE49-F238E27FC236}">
                <a16:creationId xmlns:a16="http://schemas.microsoft.com/office/drawing/2014/main" id="{E9874729-D37A-47EA-B158-EE793AB752DC}"/>
              </a:ext>
            </a:extLst>
          </p:cNvPr>
          <p:cNvSpPr>
            <a:spLocks xmlns:a="http://schemas.openxmlformats.org/drawingml/2006/main" noGrp="1"/>
          </p:cNvSpPr>
          <p:nvPr/>
        </p:nvSpPr>
        <p:spPr>
          <a:xfrm xmlns:a="http://schemas.openxmlformats.org/drawingml/2006/main">
            <a:off x="11372850" y="6334125"/>
            <a:ext cx="285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200" b="0">
                <a:solidFill>
                  <a:srgbClr val="566575"/>
                </a:solidFill>
                <a:latin typeface="Times New Roman"/>
                <a:ea typeface="Times New Roman"/>
                <a:cs typeface="Times New Roman"/>
              </a:defRPr>
            </a:defPPr>
            <a:lvl1pPr>
              <a:defRPr sz="1200" b="0">
                <a:solidFill>
                  <a:srgbClr val="566575"/>
                </a:solidFill>
                <a:latin typeface="Times New Roman"/>
                <a:ea typeface="Times New Roman"/>
                <a:cs typeface="Times New Roman"/>
              </a:defRPr>
            </a:lvl1pPr>
            <a:lvl2pPr>
              <a:defRPr sz="1200" b="0">
                <a:solidFill>
                  <a:srgbClr val="566575"/>
                </a:solidFill>
                <a:latin typeface="Times New Roman"/>
                <a:ea typeface="Times New Roman"/>
                <a:cs typeface="Times New Roman"/>
              </a:defRPr>
            </a:lvl2pPr>
            <a:lvl3pPr>
              <a:defRPr sz="1200" b="0">
                <a:solidFill>
                  <a:srgbClr val="566575"/>
                </a:solidFill>
                <a:latin typeface="Times New Roman"/>
                <a:ea typeface="Times New Roman"/>
                <a:cs typeface="Times New Roman"/>
              </a:defRPr>
            </a:lvl3pPr>
            <a:lvl4pPr>
              <a:defRPr sz="1200" b="0">
                <a:solidFill>
                  <a:srgbClr val="566575"/>
                </a:solidFill>
                <a:latin typeface="Times New Roman"/>
                <a:ea typeface="Times New Roman"/>
                <a:cs typeface="Times New Roman"/>
              </a:defRPr>
            </a:lvl4pPr>
            <a:lvl5pPr>
              <a:defRPr sz="1200" b="0">
                <a:solidFill>
                  <a:srgbClr val="566575"/>
                </a:solidFill>
                <a:latin typeface="Times New Roman"/>
                <a:ea typeface="Times New Roman"/>
                <a:cs typeface="Times New Roman"/>
              </a:defRPr>
            </a:lvl5pPr>
            <a:lvl6pPr>
              <a:defRPr sz="1200" b="0">
                <a:solidFill>
                  <a:srgbClr val="566575"/>
                </a:solidFill>
                <a:latin typeface="Times New Roman"/>
                <a:ea typeface="Times New Roman"/>
                <a:cs typeface="Times New Roman"/>
              </a:defRPr>
            </a:lvl6pPr>
            <a:lvl7pPr>
              <a:defRPr sz="1200" b="0">
                <a:solidFill>
                  <a:srgbClr val="566575"/>
                </a:solidFill>
                <a:latin typeface="Times New Roman"/>
                <a:ea typeface="Times New Roman"/>
                <a:cs typeface="Times New Roman"/>
              </a:defRPr>
            </a:lvl7pPr>
            <a:lvl8pPr>
              <a:defRPr sz="1200" b="0">
                <a:solidFill>
                  <a:srgbClr val="566575"/>
                </a:solidFill>
                <a:latin typeface="Times New Roman"/>
                <a:ea typeface="Times New Roman"/>
                <a:cs typeface="Times New Roman"/>
              </a:defRPr>
            </a:lvl8pPr>
            <a:lvl9pPr>
              <a:defRPr sz="1200" b="0">
                <a:solidFill>
                  <a:srgbClr val="566575"/>
                </a:solidFill>
                <a:latin typeface="Times New Roman"/>
                <a:ea typeface="Times New Roman"/>
                <a:cs typeface="Times New Roman"/>
              </a:defRPr>
            </a:lvl9pPr>
          </a:lstStyle>
          <a:p xmlns:a="http://schemas.openxmlformats.org/drawingml/2006/main">
            <a:pPr>
              <a:defRPr sz="1200" b="0">
                <a:solidFill>
                  <a:srgbClr val="566575"/>
                </a:solidFill>
                <a:latin typeface="Times New Roman"/>
                <a:ea typeface="Times New Roman"/>
                <a:cs typeface="Times New Roman"/>
              </a:defRPr>
            </a:pPr>
            <a:r>
              <a:rPr sz="1200" b="0">
                <a:solidFill>
                  <a:srgbClr val="566575"/>
                </a:solidFill>
                <a:latin typeface="Times New Roman"/>
                <a:ea typeface="Times New Roman"/>
                <a:cs typeface="Times New Roman"/>
              </a:rPr>
              <a:t>18</a:t>
            </a:r>
          </a:p>
        </p:txBody>
      </p:sp>
      <p:sp>
        <p:nvSpPr>
          <p:cNvPr id="4" name="ref-8">
            <a:extLst xmlns:a="http://schemas.openxmlformats.org/drawingml/2006/main">
              <a:ext uri="{FF2B5EF4-FFF2-40B4-BE49-F238E27FC236}">
                <a16:creationId xmlns:a16="http://schemas.microsoft.com/office/drawing/2014/main" id="{9D0C9D31-F305-49B3-B751-809E0518FE58}"/>
              </a:ext>
            </a:extLst>
          </p:cNvPr>
          <p:cNvSpPr>
            <a:spLocks xmlns:a="http://schemas.openxmlformats.org/drawingml/2006/main" noGrp="1"/>
          </p:cNvSpPr>
          <p:nvPr/>
        </p:nvSpPr>
        <p:spPr>
          <a:xfrm xmlns:a="http://schemas.openxmlformats.org/drawingml/2006/main">
            <a:off x="628650" y="16954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192A40"/>
                </a:solidFill>
                <a:latin typeface="Times New Roman"/>
                <a:ea typeface="Times New Roman"/>
                <a:cs typeface="Times New Roman"/>
              </a:defRPr>
            </a:defPPr>
            <a:lvl1pPr>
              <a:defRPr sz="1725" b="0">
                <a:solidFill>
                  <a:srgbClr val="192A40"/>
                </a:solidFill>
                <a:latin typeface="Times New Roman"/>
                <a:ea typeface="Times New Roman"/>
                <a:cs typeface="Times New Roman"/>
              </a:defRPr>
            </a:lvl1pPr>
            <a:lvl2pPr>
              <a:defRPr sz="1725" b="0">
                <a:solidFill>
                  <a:srgbClr val="192A40"/>
                </a:solidFill>
                <a:latin typeface="Times New Roman"/>
                <a:ea typeface="Times New Roman"/>
                <a:cs typeface="Times New Roman"/>
              </a:defRPr>
            </a:lvl2pPr>
            <a:lvl3pPr>
              <a:defRPr sz="1725" b="0">
                <a:solidFill>
                  <a:srgbClr val="192A40"/>
                </a:solidFill>
                <a:latin typeface="Times New Roman"/>
                <a:ea typeface="Times New Roman"/>
                <a:cs typeface="Times New Roman"/>
              </a:defRPr>
            </a:lvl3pPr>
            <a:lvl4pPr>
              <a:defRPr sz="1725" b="0">
                <a:solidFill>
                  <a:srgbClr val="192A40"/>
                </a:solidFill>
                <a:latin typeface="Times New Roman"/>
                <a:ea typeface="Times New Roman"/>
                <a:cs typeface="Times New Roman"/>
              </a:defRPr>
            </a:lvl4pPr>
            <a:lvl5pPr>
              <a:defRPr sz="1725" b="0">
                <a:solidFill>
                  <a:srgbClr val="192A40"/>
                </a:solidFill>
                <a:latin typeface="Times New Roman"/>
                <a:ea typeface="Times New Roman"/>
                <a:cs typeface="Times New Roman"/>
              </a:defRPr>
            </a:lvl5pPr>
            <a:lvl6pPr>
              <a:defRPr sz="1725" b="0">
                <a:solidFill>
                  <a:srgbClr val="192A40"/>
                </a:solidFill>
                <a:latin typeface="Times New Roman"/>
                <a:ea typeface="Times New Roman"/>
                <a:cs typeface="Times New Roman"/>
              </a:defRPr>
            </a:lvl6pPr>
            <a:lvl7pPr>
              <a:defRPr sz="1725" b="0">
                <a:solidFill>
                  <a:srgbClr val="192A40"/>
                </a:solidFill>
                <a:latin typeface="Times New Roman"/>
                <a:ea typeface="Times New Roman"/>
                <a:cs typeface="Times New Roman"/>
              </a:defRPr>
            </a:lvl7pPr>
            <a:lvl8pPr>
              <a:defRPr sz="1725" b="0">
                <a:solidFill>
                  <a:srgbClr val="192A40"/>
                </a:solidFill>
                <a:latin typeface="Times New Roman"/>
                <a:ea typeface="Times New Roman"/>
                <a:cs typeface="Times New Roman"/>
              </a:defRPr>
            </a:lvl8pPr>
            <a:lvl9pPr>
              <a:defRPr sz="1725" b="0">
                <a:solidFill>
                  <a:srgbClr val="192A40"/>
                </a:solidFill>
                <a:latin typeface="Times New Roman"/>
                <a:ea typeface="Times New Roman"/>
                <a:cs typeface="Times New Roman"/>
              </a:defRPr>
            </a:lvl9pPr>
          </a:lstStyle>
          <a:p xmlns:a="http://schemas.openxmlformats.org/drawingml/2006/main">
            <a:pPr>
              <a:defRPr sz="1725" b="0">
                <a:solidFill>
                  <a:srgbClr val="192A40"/>
                </a:solidFill>
                <a:latin typeface="Times New Roman"/>
                <a:ea typeface="Times New Roman"/>
                <a:cs typeface="Times New Roman"/>
              </a:defRPr>
            </a:pPr>
            <a:r>
              <a:rPr sz="1725" b="0">
                <a:solidFill>
                  <a:srgbClr val="192A40"/>
                </a:solidFill>
                <a:latin typeface="Times New Roman"/>
                <a:ea typeface="Times New Roman"/>
                <a:cs typeface="Times New Roman"/>
              </a:rPr>
              <a:t>8. Tauro A, et al. Metronidazole-induced neurotoxicity in 26 dogs. Aust Vet J. 2018;96:495–501.</a:t>
            </a:r>
          </a:p>
        </p:txBody>
      </p:sp>
      <p:sp>
        <p:nvSpPr>
          <p:cNvPr id="5" name="url-8">
            <a:extLst xmlns:a="http://schemas.openxmlformats.org/drawingml/2006/main">
              <a:ext uri="{FF2B5EF4-FFF2-40B4-BE49-F238E27FC236}">
                <a16:creationId xmlns:a16="http://schemas.microsoft.com/office/drawing/2014/main" id="{6BFADCF1-0C31-4177-A28E-3A4478C278B6}"/>
              </a:ext>
            </a:extLst>
          </p:cNvPr>
          <p:cNvSpPr>
            <a:spLocks xmlns:a="http://schemas.openxmlformats.org/drawingml/2006/main" noGrp="1"/>
          </p:cNvSpPr>
          <p:nvPr/>
        </p:nvSpPr>
        <p:spPr>
          <a:xfrm xmlns:a="http://schemas.openxmlformats.org/drawingml/2006/main">
            <a:off x="628650" y="20002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00" b="0">
                <a:solidFill>
                  <a:srgbClr val="226C9C"/>
                </a:solidFill>
                <a:latin typeface="Times New Roman"/>
                <a:ea typeface="Times New Roman"/>
                <a:cs typeface="Times New Roman"/>
              </a:defRPr>
            </a:defPPr>
            <a:lvl1pPr>
              <a:defRPr sz="1500" b="0">
                <a:solidFill>
                  <a:srgbClr val="226C9C"/>
                </a:solidFill>
                <a:latin typeface="Times New Roman"/>
                <a:ea typeface="Times New Roman"/>
                <a:cs typeface="Times New Roman"/>
              </a:defRPr>
            </a:lvl1pPr>
            <a:lvl2pPr>
              <a:defRPr sz="1500" b="0">
                <a:solidFill>
                  <a:srgbClr val="226C9C"/>
                </a:solidFill>
                <a:latin typeface="Times New Roman"/>
                <a:ea typeface="Times New Roman"/>
                <a:cs typeface="Times New Roman"/>
              </a:defRPr>
            </a:lvl2pPr>
            <a:lvl3pPr>
              <a:defRPr sz="1500" b="0">
                <a:solidFill>
                  <a:srgbClr val="226C9C"/>
                </a:solidFill>
                <a:latin typeface="Times New Roman"/>
                <a:ea typeface="Times New Roman"/>
                <a:cs typeface="Times New Roman"/>
              </a:defRPr>
            </a:lvl3pPr>
            <a:lvl4pPr>
              <a:defRPr sz="1500" b="0">
                <a:solidFill>
                  <a:srgbClr val="226C9C"/>
                </a:solidFill>
                <a:latin typeface="Times New Roman"/>
                <a:ea typeface="Times New Roman"/>
                <a:cs typeface="Times New Roman"/>
              </a:defRPr>
            </a:lvl4pPr>
            <a:lvl5pPr>
              <a:defRPr sz="1500" b="0">
                <a:solidFill>
                  <a:srgbClr val="226C9C"/>
                </a:solidFill>
                <a:latin typeface="Times New Roman"/>
                <a:ea typeface="Times New Roman"/>
                <a:cs typeface="Times New Roman"/>
              </a:defRPr>
            </a:lvl5pPr>
            <a:lvl6pPr>
              <a:defRPr sz="1500" b="0">
                <a:solidFill>
                  <a:srgbClr val="226C9C"/>
                </a:solidFill>
                <a:latin typeface="Times New Roman"/>
                <a:ea typeface="Times New Roman"/>
                <a:cs typeface="Times New Roman"/>
              </a:defRPr>
            </a:lvl6pPr>
            <a:lvl7pPr>
              <a:defRPr sz="1500" b="0">
                <a:solidFill>
                  <a:srgbClr val="226C9C"/>
                </a:solidFill>
                <a:latin typeface="Times New Roman"/>
                <a:ea typeface="Times New Roman"/>
                <a:cs typeface="Times New Roman"/>
              </a:defRPr>
            </a:lvl7pPr>
            <a:lvl8pPr>
              <a:defRPr sz="1500" b="0">
                <a:solidFill>
                  <a:srgbClr val="226C9C"/>
                </a:solidFill>
                <a:latin typeface="Times New Roman"/>
                <a:ea typeface="Times New Roman"/>
                <a:cs typeface="Times New Roman"/>
              </a:defRPr>
            </a:lvl8pPr>
            <a:lvl9pPr>
              <a:defRPr sz="1500" b="0">
                <a:solidFill>
                  <a:srgbClr val="226C9C"/>
                </a:solidFill>
                <a:latin typeface="Times New Roman"/>
                <a:ea typeface="Times New Roman"/>
                <a:cs typeface="Times New Roman"/>
              </a:defRPr>
            </a:lvl9pPr>
          </a:lstStyle>
          <a:p xmlns:a="http://schemas.openxmlformats.org/drawingml/2006/main">
            <a:pPr>
              <a:defRPr sz="1500" b="0">
                <a:solidFill>
                  <a:srgbClr val="226C9C"/>
                </a:solidFill>
                <a:latin typeface="Times New Roman"/>
                <a:ea typeface="Times New Roman"/>
                <a:cs typeface="Times New Roman"/>
              </a:defRPr>
            </a:pPr>
            <a:r>
              <a:rPr sz="1500" b="0" u="sng">
                <a:solidFill>
                  <a:srgbClr val="226C9C"/>
                </a:solidFill>
                <a:latin typeface="Times New Roman"/>
                <a:ea typeface="Times New Roman"/>
                <a:cs typeface="Times New Roman"/>
                <a:hlinkClick xmlns:r="http://schemas.openxmlformats.org/officeDocument/2006/relationships" r:id="R0027bc45a3864e34"/>
              </a:rPr>
              <a:t>https://doi.org/10.1111/avj.12772</a:t>
            </a:r>
          </a:p>
        </p:txBody>
      </p:sp>
      <p:sp>
        <p:nvSpPr>
          <p:cNvPr id="6" name="ref-9">
            <a:extLst xmlns:a="http://schemas.openxmlformats.org/drawingml/2006/main">
              <a:ext uri="{FF2B5EF4-FFF2-40B4-BE49-F238E27FC236}">
                <a16:creationId xmlns:a16="http://schemas.microsoft.com/office/drawing/2014/main" id="{CE2E07B4-D0C4-4B87-B8AE-CA38BDECE522}"/>
              </a:ext>
            </a:extLst>
          </p:cNvPr>
          <p:cNvSpPr>
            <a:spLocks xmlns:a="http://schemas.openxmlformats.org/drawingml/2006/main" noGrp="1"/>
          </p:cNvSpPr>
          <p:nvPr/>
        </p:nvSpPr>
        <p:spPr>
          <a:xfrm xmlns:a="http://schemas.openxmlformats.org/drawingml/2006/main">
            <a:off x="628650" y="24574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192A40"/>
                </a:solidFill>
                <a:latin typeface="Times New Roman"/>
                <a:ea typeface="Times New Roman"/>
                <a:cs typeface="Times New Roman"/>
              </a:defRPr>
            </a:defPPr>
            <a:lvl1pPr>
              <a:defRPr sz="1725" b="0">
                <a:solidFill>
                  <a:srgbClr val="192A40"/>
                </a:solidFill>
                <a:latin typeface="Times New Roman"/>
                <a:ea typeface="Times New Roman"/>
                <a:cs typeface="Times New Roman"/>
              </a:defRPr>
            </a:lvl1pPr>
            <a:lvl2pPr>
              <a:defRPr sz="1725" b="0">
                <a:solidFill>
                  <a:srgbClr val="192A40"/>
                </a:solidFill>
                <a:latin typeface="Times New Roman"/>
                <a:ea typeface="Times New Roman"/>
                <a:cs typeface="Times New Roman"/>
              </a:defRPr>
            </a:lvl2pPr>
            <a:lvl3pPr>
              <a:defRPr sz="1725" b="0">
                <a:solidFill>
                  <a:srgbClr val="192A40"/>
                </a:solidFill>
                <a:latin typeface="Times New Roman"/>
                <a:ea typeface="Times New Roman"/>
                <a:cs typeface="Times New Roman"/>
              </a:defRPr>
            </a:lvl3pPr>
            <a:lvl4pPr>
              <a:defRPr sz="1725" b="0">
                <a:solidFill>
                  <a:srgbClr val="192A40"/>
                </a:solidFill>
                <a:latin typeface="Times New Roman"/>
                <a:ea typeface="Times New Roman"/>
                <a:cs typeface="Times New Roman"/>
              </a:defRPr>
            </a:lvl4pPr>
            <a:lvl5pPr>
              <a:defRPr sz="1725" b="0">
                <a:solidFill>
                  <a:srgbClr val="192A40"/>
                </a:solidFill>
                <a:latin typeface="Times New Roman"/>
                <a:ea typeface="Times New Roman"/>
                <a:cs typeface="Times New Roman"/>
              </a:defRPr>
            </a:lvl5pPr>
            <a:lvl6pPr>
              <a:defRPr sz="1725" b="0">
                <a:solidFill>
                  <a:srgbClr val="192A40"/>
                </a:solidFill>
                <a:latin typeface="Times New Roman"/>
                <a:ea typeface="Times New Roman"/>
                <a:cs typeface="Times New Roman"/>
              </a:defRPr>
            </a:lvl6pPr>
            <a:lvl7pPr>
              <a:defRPr sz="1725" b="0">
                <a:solidFill>
                  <a:srgbClr val="192A40"/>
                </a:solidFill>
                <a:latin typeface="Times New Roman"/>
                <a:ea typeface="Times New Roman"/>
                <a:cs typeface="Times New Roman"/>
              </a:defRPr>
            </a:lvl7pPr>
            <a:lvl8pPr>
              <a:defRPr sz="1725" b="0">
                <a:solidFill>
                  <a:srgbClr val="192A40"/>
                </a:solidFill>
                <a:latin typeface="Times New Roman"/>
                <a:ea typeface="Times New Roman"/>
                <a:cs typeface="Times New Roman"/>
              </a:defRPr>
            </a:lvl8pPr>
            <a:lvl9pPr>
              <a:defRPr sz="1725" b="0">
                <a:solidFill>
                  <a:srgbClr val="192A40"/>
                </a:solidFill>
                <a:latin typeface="Times New Roman"/>
                <a:ea typeface="Times New Roman"/>
                <a:cs typeface="Times New Roman"/>
              </a:defRPr>
            </a:lvl9pPr>
          </a:lstStyle>
          <a:p xmlns:a="http://schemas.openxmlformats.org/drawingml/2006/main">
            <a:pPr>
              <a:defRPr sz="1725" b="0">
                <a:solidFill>
                  <a:srgbClr val="192A40"/>
                </a:solidFill>
                <a:latin typeface="Times New Roman"/>
                <a:ea typeface="Times New Roman"/>
                <a:cs typeface="Times New Roman"/>
              </a:defRPr>
            </a:pPr>
            <a:r>
              <a:rPr sz="1725" b="0">
                <a:solidFill>
                  <a:srgbClr val="192A40"/>
                </a:solidFill>
                <a:latin typeface="Times New Roman"/>
                <a:ea typeface="Times New Roman"/>
                <a:cs typeface="Times New Roman"/>
              </a:rPr>
              <a:t>9. James Brown Pharma. Relámpago. Antiparasitario interno.</a:t>
            </a:r>
          </a:p>
        </p:txBody>
      </p:sp>
      <p:sp>
        <p:nvSpPr>
          <p:cNvPr id="7" name="url-9">
            <a:extLst xmlns:a="http://schemas.openxmlformats.org/drawingml/2006/main">
              <a:ext uri="{FF2B5EF4-FFF2-40B4-BE49-F238E27FC236}">
                <a16:creationId xmlns:a16="http://schemas.microsoft.com/office/drawing/2014/main" id="{6ED38F65-A733-4249-8CFD-9685EC610024}"/>
              </a:ext>
            </a:extLst>
          </p:cNvPr>
          <p:cNvSpPr>
            <a:spLocks xmlns:a="http://schemas.openxmlformats.org/drawingml/2006/main" noGrp="1"/>
          </p:cNvSpPr>
          <p:nvPr/>
        </p:nvSpPr>
        <p:spPr>
          <a:xfrm xmlns:a="http://schemas.openxmlformats.org/drawingml/2006/main">
            <a:off x="628650" y="27622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00" b="0">
                <a:solidFill>
                  <a:srgbClr val="226C9C"/>
                </a:solidFill>
                <a:latin typeface="Times New Roman"/>
                <a:ea typeface="Times New Roman"/>
                <a:cs typeface="Times New Roman"/>
              </a:defRPr>
            </a:defPPr>
            <a:lvl1pPr>
              <a:defRPr sz="1500" b="0">
                <a:solidFill>
                  <a:srgbClr val="226C9C"/>
                </a:solidFill>
                <a:latin typeface="Times New Roman"/>
                <a:ea typeface="Times New Roman"/>
                <a:cs typeface="Times New Roman"/>
              </a:defRPr>
            </a:lvl1pPr>
            <a:lvl2pPr>
              <a:defRPr sz="1500" b="0">
                <a:solidFill>
                  <a:srgbClr val="226C9C"/>
                </a:solidFill>
                <a:latin typeface="Times New Roman"/>
                <a:ea typeface="Times New Roman"/>
                <a:cs typeface="Times New Roman"/>
              </a:defRPr>
            </a:lvl2pPr>
            <a:lvl3pPr>
              <a:defRPr sz="1500" b="0">
                <a:solidFill>
                  <a:srgbClr val="226C9C"/>
                </a:solidFill>
                <a:latin typeface="Times New Roman"/>
                <a:ea typeface="Times New Roman"/>
                <a:cs typeface="Times New Roman"/>
              </a:defRPr>
            </a:lvl3pPr>
            <a:lvl4pPr>
              <a:defRPr sz="1500" b="0">
                <a:solidFill>
                  <a:srgbClr val="226C9C"/>
                </a:solidFill>
                <a:latin typeface="Times New Roman"/>
                <a:ea typeface="Times New Roman"/>
                <a:cs typeface="Times New Roman"/>
              </a:defRPr>
            </a:lvl4pPr>
            <a:lvl5pPr>
              <a:defRPr sz="1500" b="0">
                <a:solidFill>
                  <a:srgbClr val="226C9C"/>
                </a:solidFill>
                <a:latin typeface="Times New Roman"/>
                <a:ea typeface="Times New Roman"/>
                <a:cs typeface="Times New Roman"/>
              </a:defRPr>
            </a:lvl5pPr>
            <a:lvl6pPr>
              <a:defRPr sz="1500" b="0">
                <a:solidFill>
                  <a:srgbClr val="226C9C"/>
                </a:solidFill>
                <a:latin typeface="Times New Roman"/>
                <a:ea typeface="Times New Roman"/>
                <a:cs typeface="Times New Roman"/>
              </a:defRPr>
            </a:lvl6pPr>
            <a:lvl7pPr>
              <a:defRPr sz="1500" b="0">
                <a:solidFill>
                  <a:srgbClr val="226C9C"/>
                </a:solidFill>
                <a:latin typeface="Times New Roman"/>
                <a:ea typeface="Times New Roman"/>
                <a:cs typeface="Times New Roman"/>
              </a:defRPr>
            </a:lvl7pPr>
            <a:lvl8pPr>
              <a:defRPr sz="1500" b="0">
                <a:solidFill>
                  <a:srgbClr val="226C9C"/>
                </a:solidFill>
                <a:latin typeface="Times New Roman"/>
                <a:ea typeface="Times New Roman"/>
                <a:cs typeface="Times New Roman"/>
              </a:defRPr>
            </a:lvl8pPr>
            <a:lvl9pPr>
              <a:defRPr sz="1500" b="0">
                <a:solidFill>
                  <a:srgbClr val="226C9C"/>
                </a:solidFill>
                <a:latin typeface="Times New Roman"/>
                <a:ea typeface="Times New Roman"/>
                <a:cs typeface="Times New Roman"/>
              </a:defRPr>
            </a:lvl9pPr>
          </a:lstStyle>
          <a:p xmlns:a="http://schemas.openxmlformats.org/drawingml/2006/main">
            <a:pPr>
              <a:defRPr sz="1500" b="0">
                <a:solidFill>
                  <a:srgbClr val="226C9C"/>
                </a:solidFill>
                <a:latin typeface="Times New Roman"/>
                <a:ea typeface="Times New Roman"/>
                <a:cs typeface="Times New Roman"/>
              </a:defRPr>
            </a:pPr>
            <a:r>
              <a:rPr sz="1500" b="0" u="sng">
                <a:solidFill>
                  <a:srgbClr val="226C9C"/>
                </a:solidFill>
                <a:latin typeface="Times New Roman"/>
                <a:ea typeface="Times New Roman"/>
                <a:cs typeface="Times New Roman"/>
                <a:hlinkClick xmlns:r="http://schemas.openxmlformats.org/officeDocument/2006/relationships" r:id="Rd88388d178f749c6"/>
              </a:rPr>
              <a:t>https://jamesbrownpharma.com/producto/relampago-2/</a:t>
            </a:r>
          </a:p>
        </p:txBody>
      </p:sp>
      <p:sp>
        <p:nvSpPr>
          <p:cNvPr id="8" name="ref-10">
            <a:extLst xmlns:a="http://schemas.openxmlformats.org/drawingml/2006/main">
              <a:ext uri="{FF2B5EF4-FFF2-40B4-BE49-F238E27FC236}">
                <a16:creationId xmlns:a16="http://schemas.microsoft.com/office/drawing/2014/main" id="{5C4A5086-C02D-48D7-B520-502834FC869F}"/>
              </a:ext>
            </a:extLst>
          </p:cNvPr>
          <p:cNvSpPr>
            <a:spLocks xmlns:a="http://schemas.openxmlformats.org/drawingml/2006/main" noGrp="1"/>
          </p:cNvSpPr>
          <p:nvPr/>
        </p:nvSpPr>
        <p:spPr>
          <a:xfrm xmlns:a="http://schemas.openxmlformats.org/drawingml/2006/main">
            <a:off x="628650" y="32194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192A40"/>
                </a:solidFill>
                <a:latin typeface="Times New Roman"/>
                <a:ea typeface="Times New Roman"/>
                <a:cs typeface="Times New Roman"/>
              </a:defRPr>
            </a:defPPr>
            <a:lvl1pPr>
              <a:defRPr sz="1725" b="0">
                <a:solidFill>
                  <a:srgbClr val="192A40"/>
                </a:solidFill>
                <a:latin typeface="Times New Roman"/>
                <a:ea typeface="Times New Roman"/>
                <a:cs typeface="Times New Roman"/>
              </a:defRPr>
            </a:lvl1pPr>
            <a:lvl2pPr>
              <a:defRPr sz="1725" b="0">
                <a:solidFill>
                  <a:srgbClr val="192A40"/>
                </a:solidFill>
                <a:latin typeface="Times New Roman"/>
                <a:ea typeface="Times New Roman"/>
                <a:cs typeface="Times New Roman"/>
              </a:defRPr>
            </a:lvl2pPr>
            <a:lvl3pPr>
              <a:defRPr sz="1725" b="0">
                <a:solidFill>
                  <a:srgbClr val="192A40"/>
                </a:solidFill>
                <a:latin typeface="Times New Roman"/>
                <a:ea typeface="Times New Roman"/>
                <a:cs typeface="Times New Roman"/>
              </a:defRPr>
            </a:lvl3pPr>
            <a:lvl4pPr>
              <a:defRPr sz="1725" b="0">
                <a:solidFill>
                  <a:srgbClr val="192A40"/>
                </a:solidFill>
                <a:latin typeface="Times New Roman"/>
                <a:ea typeface="Times New Roman"/>
                <a:cs typeface="Times New Roman"/>
              </a:defRPr>
            </a:lvl4pPr>
            <a:lvl5pPr>
              <a:defRPr sz="1725" b="0">
                <a:solidFill>
                  <a:srgbClr val="192A40"/>
                </a:solidFill>
                <a:latin typeface="Times New Roman"/>
                <a:ea typeface="Times New Roman"/>
                <a:cs typeface="Times New Roman"/>
              </a:defRPr>
            </a:lvl5pPr>
            <a:lvl6pPr>
              <a:defRPr sz="1725" b="0">
                <a:solidFill>
                  <a:srgbClr val="192A40"/>
                </a:solidFill>
                <a:latin typeface="Times New Roman"/>
                <a:ea typeface="Times New Roman"/>
                <a:cs typeface="Times New Roman"/>
              </a:defRPr>
            </a:lvl6pPr>
            <a:lvl7pPr>
              <a:defRPr sz="1725" b="0">
                <a:solidFill>
                  <a:srgbClr val="192A40"/>
                </a:solidFill>
                <a:latin typeface="Times New Roman"/>
                <a:ea typeface="Times New Roman"/>
                <a:cs typeface="Times New Roman"/>
              </a:defRPr>
            </a:lvl7pPr>
            <a:lvl8pPr>
              <a:defRPr sz="1725" b="0">
                <a:solidFill>
                  <a:srgbClr val="192A40"/>
                </a:solidFill>
                <a:latin typeface="Times New Roman"/>
                <a:ea typeface="Times New Roman"/>
                <a:cs typeface="Times New Roman"/>
              </a:defRPr>
            </a:lvl8pPr>
            <a:lvl9pPr>
              <a:defRPr sz="1725" b="0">
                <a:solidFill>
                  <a:srgbClr val="192A40"/>
                </a:solidFill>
                <a:latin typeface="Times New Roman"/>
                <a:ea typeface="Times New Roman"/>
                <a:cs typeface="Times New Roman"/>
              </a:defRPr>
            </a:lvl9pPr>
          </a:lstStyle>
          <a:p xmlns:a="http://schemas.openxmlformats.org/drawingml/2006/main">
            <a:pPr>
              <a:defRPr sz="1725" b="0">
                <a:solidFill>
                  <a:srgbClr val="192A40"/>
                </a:solidFill>
                <a:latin typeface="Times New Roman"/>
                <a:ea typeface="Times New Roman"/>
                <a:cs typeface="Times New Roman"/>
              </a:defRPr>
            </a:pPr>
            <a:r>
              <a:rPr sz="1725" b="0">
                <a:solidFill>
                  <a:srgbClr val="192A40"/>
                </a:solidFill>
                <a:latin typeface="Times New Roman"/>
                <a:ea typeface="Times New Roman"/>
                <a:cs typeface="Times New Roman"/>
              </a:rPr>
              <a:t>10. ESCCAP. Control de vermes en perros y gatos. Guía 01. 6.ª ed.; 2021.</a:t>
            </a:r>
          </a:p>
        </p:txBody>
      </p:sp>
      <p:sp>
        <p:nvSpPr>
          <p:cNvPr id="9" name="url-10">
            <a:extLst xmlns:a="http://schemas.openxmlformats.org/drawingml/2006/main">
              <a:ext uri="{FF2B5EF4-FFF2-40B4-BE49-F238E27FC236}">
                <a16:creationId xmlns:a16="http://schemas.microsoft.com/office/drawing/2014/main" id="{4DB305EC-8B3C-4413-AA29-76601F8E728D}"/>
              </a:ext>
            </a:extLst>
          </p:cNvPr>
          <p:cNvSpPr>
            <a:spLocks xmlns:a="http://schemas.openxmlformats.org/drawingml/2006/main" noGrp="1"/>
          </p:cNvSpPr>
          <p:nvPr/>
        </p:nvSpPr>
        <p:spPr>
          <a:xfrm xmlns:a="http://schemas.openxmlformats.org/drawingml/2006/main">
            <a:off x="628650" y="35242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00" b="0">
                <a:solidFill>
                  <a:srgbClr val="226C9C"/>
                </a:solidFill>
                <a:latin typeface="Times New Roman"/>
                <a:ea typeface="Times New Roman"/>
                <a:cs typeface="Times New Roman"/>
              </a:defRPr>
            </a:defPPr>
            <a:lvl1pPr>
              <a:defRPr sz="1500" b="0">
                <a:solidFill>
                  <a:srgbClr val="226C9C"/>
                </a:solidFill>
                <a:latin typeface="Times New Roman"/>
                <a:ea typeface="Times New Roman"/>
                <a:cs typeface="Times New Roman"/>
              </a:defRPr>
            </a:lvl1pPr>
            <a:lvl2pPr>
              <a:defRPr sz="1500" b="0">
                <a:solidFill>
                  <a:srgbClr val="226C9C"/>
                </a:solidFill>
                <a:latin typeface="Times New Roman"/>
                <a:ea typeface="Times New Roman"/>
                <a:cs typeface="Times New Roman"/>
              </a:defRPr>
            </a:lvl2pPr>
            <a:lvl3pPr>
              <a:defRPr sz="1500" b="0">
                <a:solidFill>
                  <a:srgbClr val="226C9C"/>
                </a:solidFill>
                <a:latin typeface="Times New Roman"/>
                <a:ea typeface="Times New Roman"/>
                <a:cs typeface="Times New Roman"/>
              </a:defRPr>
            </a:lvl3pPr>
            <a:lvl4pPr>
              <a:defRPr sz="1500" b="0">
                <a:solidFill>
                  <a:srgbClr val="226C9C"/>
                </a:solidFill>
                <a:latin typeface="Times New Roman"/>
                <a:ea typeface="Times New Roman"/>
                <a:cs typeface="Times New Roman"/>
              </a:defRPr>
            </a:lvl4pPr>
            <a:lvl5pPr>
              <a:defRPr sz="1500" b="0">
                <a:solidFill>
                  <a:srgbClr val="226C9C"/>
                </a:solidFill>
                <a:latin typeface="Times New Roman"/>
                <a:ea typeface="Times New Roman"/>
                <a:cs typeface="Times New Roman"/>
              </a:defRPr>
            </a:lvl5pPr>
            <a:lvl6pPr>
              <a:defRPr sz="1500" b="0">
                <a:solidFill>
                  <a:srgbClr val="226C9C"/>
                </a:solidFill>
                <a:latin typeface="Times New Roman"/>
                <a:ea typeface="Times New Roman"/>
                <a:cs typeface="Times New Roman"/>
              </a:defRPr>
            </a:lvl6pPr>
            <a:lvl7pPr>
              <a:defRPr sz="1500" b="0">
                <a:solidFill>
                  <a:srgbClr val="226C9C"/>
                </a:solidFill>
                <a:latin typeface="Times New Roman"/>
                <a:ea typeface="Times New Roman"/>
                <a:cs typeface="Times New Roman"/>
              </a:defRPr>
            </a:lvl7pPr>
            <a:lvl8pPr>
              <a:defRPr sz="1500" b="0">
                <a:solidFill>
                  <a:srgbClr val="226C9C"/>
                </a:solidFill>
                <a:latin typeface="Times New Roman"/>
                <a:ea typeface="Times New Roman"/>
                <a:cs typeface="Times New Roman"/>
              </a:defRPr>
            </a:lvl8pPr>
            <a:lvl9pPr>
              <a:defRPr sz="1500" b="0">
                <a:solidFill>
                  <a:srgbClr val="226C9C"/>
                </a:solidFill>
                <a:latin typeface="Times New Roman"/>
                <a:ea typeface="Times New Roman"/>
                <a:cs typeface="Times New Roman"/>
              </a:defRPr>
            </a:lvl9pPr>
          </a:lstStyle>
          <a:p xmlns:a="http://schemas.openxmlformats.org/drawingml/2006/main">
            <a:pPr>
              <a:defRPr sz="1500" b="0">
                <a:solidFill>
                  <a:srgbClr val="226C9C"/>
                </a:solidFill>
                <a:latin typeface="Times New Roman"/>
                <a:ea typeface="Times New Roman"/>
                <a:cs typeface="Times New Roman"/>
              </a:defRPr>
            </a:pPr>
            <a:r>
              <a:rPr sz="1500" b="0" u="sng">
                <a:solidFill>
                  <a:srgbClr val="226C9C"/>
                </a:solidFill>
                <a:latin typeface="Times New Roman"/>
                <a:ea typeface="Times New Roman"/>
                <a:cs typeface="Times New Roman"/>
                <a:hlinkClick xmlns:r="http://schemas.openxmlformats.org/officeDocument/2006/relationships" r:id="R43da375108b14283"/>
              </a:rPr>
              <a:t>https://www.esccap.org/uploads/docs/bfljvkls_1272_ESCCAP_GL1__Spanish_v3_1p.pdf</a:t>
            </a:r>
          </a:p>
        </p:txBody>
      </p:sp>
      <p:sp>
        <p:nvSpPr>
          <p:cNvPr id="10" name="ref-11">
            <a:extLst xmlns:a="http://schemas.openxmlformats.org/drawingml/2006/main">
              <a:ext uri="{FF2B5EF4-FFF2-40B4-BE49-F238E27FC236}">
                <a16:creationId xmlns:a16="http://schemas.microsoft.com/office/drawing/2014/main" id="{DC41BE64-2A0A-4464-A563-E40D5794A0FD}"/>
              </a:ext>
            </a:extLst>
          </p:cNvPr>
          <p:cNvSpPr>
            <a:spLocks xmlns:a="http://schemas.openxmlformats.org/drawingml/2006/main" noGrp="1"/>
          </p:cNvSpPr>
          <p:nvPr/>
        </p:nvSpPr>
        <p:spPr>
          <a:xfrm xmlns:a="http://schemas.openxmlformats.org/drawingml/2006/main">
            <a:off x="628650" y="39814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192A40"/>
                </a:solidFill>
                <a:latin typeface="Times New Roman"/>
                <a:ea typeface="Times New Roman"/>
                <a:cs typeface="Times New Roman"/>
              </a:defRPr>
            </a:defPPr>
            <a:lvl1pPr>
              <a:defRPr sz="1725" b="0">
                <a:solidFill>
                  <a:srgbClr val="192A40"/>
                </a:solidFill>
                <a:latin typeface="Times New Roman"/>
                <a:ea typeface="Times New Roman"/>
                <a:cs typeface="Times New Roman"/>
              </a:defRPr>
            </a:lvl1pPr>
            <a:lvl2pPr>
              <a:defRPr sz="1725" b="0">
                <a:solidFill>
                  <a:srgbClr val="192A40"/>
                </a:solidFill>
                <a:latin typeface="Times New Roman"/>
                <a:ea typeface="Times New Roman"/>
                <a:cs typeface="Times New Roman"/>
              </a:defRPr>
            </a:lvl2pPr>
            <a:lvl3pPr>
              <a:defRPr sz="1725" b="0">
                <a:solidFill>
                  <a:srgbClr val="192A40"/>
                </a:solidFill>
                <a:latin typeface="Times New Roman"/>
                <a:ea typeface="Times New Roman"/>
                <a:cs typeface="Times New Roman"/>
              </a:defRPr>
            </a:lvl3pPr>
            <a:lvl4pPr>
              <a:defRPr sz="1725" b="0">
                <a:solidFill>
                  <a:srgbClr val="192A40"/>
                </a:solidFill>
                <a:latin typeface="Times New Roman"/>
                <a:ea typeface="Times New Roman"/>
                <a:cs typeface="Times New Roman"/>
              </a:defRPr>
            </a:lvl4pPr>
            <a:lvl5pPr>
              <a:defRPr sz="1725" b="0">
                <a:solidFill>
                  <a:srgbClr val="192A40"/>
                </a:solidFill>
                <a:latin typeface="Times New Roman"/>
                <a:ea typeface="Times New Roman"/>
                <a:cs typeface="Times New Roman"/>
              </a:defRPr>
            </a:lvl5pPr>
            <a:lvl6pPr>
              <a:defRPr sz="1725" b="0">
                <a:solidFill>
                  <a:srgbClr val="192A40"/>
                </a:solidFill>
                <a:latin typeface="Times New Roman"/>
                <a:ea typeface="Times New Roman"/>
                <a:cs typeface="Times New Roman"/>
              </a:defRPr>
            </a:lvl6pPr>
            <a:lvl7pPr>
              <a:defRPr sz="1725" b="0">
                <a:solidFill>
                  <a:srgbClr val="192A40"/>
                </a:solidFill>
                <a:latin typeface="Times New Roman"/>
                <a:ea typeface="Times New Roman"/>
                <a:cs typeface="Times New Roman"/>
              </a:defRPr>
            </a:lvl7pPr>
            <a:lvl8pPr>
              <a:defRPr sz="1725" b="0">
                <a:solidFill>
                  <a:srgbClr val="192A40"/>
                </a:solidFill>
                <a:latin typeface="Times New Roman"/>
                <a:ea typeface="Times New Roman"/>
                <a:cs typeface="Times New Roman"/>
              </a:defRPr>
            </a:lvl8pPr>
            <a:lvl9pPr>
              <a:defRPr sz="1725" b="0">
                <a:solidFill>
                  <a:srgbClr val="192A40"/>
                </a:solidFill>
                <a:latin typeface="Times New Roman"/>
                <a:ea typeface="Times New Roman"/>
                <a:cs typeface="Times New Roman"/>
              </a:defRPr>
            </a:lvl9pPr>
          </a:lstStyle>
          <a:p xmlns:a="http://schemas.openxmlformats.org/drawingml/2006/main">
            <a:pPr>
              <a:defRPr sz="1725" b="0">
                <a:solidFill>
                  <a:srgbClr val="192A40"/>
                </a:solidFill>
                <a:latin typeface="Times New Roman"/>
                <a:ea typeface="Times New Roman"/>
                <a:cs typeface="Times New Roman"/>
              </a:defRPr>
            </a:pPr>
            <a:r>
              <a:rPr sz="1725" b="0">
                <a:solidFill>
                  <a:srgbClr val="192A40"/>
                </a:solidFill>
                <a:latin typeface="Times New Roman"/>
                <a:ea typeface="Times New Roman"/>
                <a:cs typeface="Times New Roman"/>
              </a:rPr>
              <a:t>11. Favetex. Apetomax. Estimulante de apetito. Ficha técnica.</a:t>
            </a:r>
          </a:p>
        </p:txBody>
      </p:sp>
      <p:sp>
        <p:nvSpPr>
          <p:cNvPr id="11" name="url-11">
            <a:extLst xmlns:a="http://schemas.openxmlformats.org/drawingml/2006/main">
              <a:ext uri="{FF2B5EF4-FFF2-40B4-BE49-F238E27FC236}">
                <a16:creationId xmlns:a16="http://schemas.microsoft.com/office/drawing/2014/main" id="{BA82DCCD-6FFE-48F3-B91D-64949B2DEC57}"/>
              </a:ext>
            </a:extLst>
          </p:cNvPr>
          <p:cNvSpPr>
            <a:spLocks xmlns:a="http://schemas.openxmlformats.org/drawingml/2006/main" noGrp="1"/>
          </p:cNvSpPr>
          <p:nvPr/>
        </p:nvSpPr>
        <p:spPr>
          <a:xfrm xmlns:a="http://schemas.openxmlformats.org/drawingml/2006/main">
            <a:off x="628650" y="42862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00" b="0">
                <a:solidFill>
                  <a:srgbClr val="226C9C"/>
                </a:solidFill>
                <a:latin typeface="Times New Roman"/>
                <a:ea typeface="Times New Roman"/>
                <a:cs typeface="Times New Roman"/>
              </a:defRPr>
            </a:defPPr>
            <a:lvl1pPr>
              <a:defRPr sz="1500" b="0">
                <a:solidFill>
                  <a:srgbClr val="226C9C"/>
                </a:solidFill>
                <a:latin typeface="Times New Roman"/>
                <a:ea typeface="Times New Roman"/>
                <a:cs typeface="Times New Roman"/>
              </a:defRPr>
            </a:lvl1pPr>
            <a:lvl2pPr>
              <a:defRPr sz="1500" b="0">
                <a:solidFill>
                  <a:srgbClr val="226C9C"/>
                </a:solidFill>
                <a:latin typeface="Times New Roman"/>
                <a:ea typeface="Times New Roman"/>
                <a:cs typeface="Times New Roman"/>
              </a:defRPr>
            </a:lvl2pPr>
            <a:lvl3pPr>
              <a:defRPr sz="1500" b="0">
                <a:solidFill>
                  <a:srgbClr val="226C9C"/>
                </a:solidFill>
                <a:latin typeface="Times New Roman"/>
                <a:ea typeface="Times New Roman"/>
                <a:cs typeface="Times New Roman"/>
              </a:defRPr>
            </a:lvl3pPr>
            <a:lvl4pPr>
              <a:defRPr sz="1500" b="0">
                <a:solidFill>
                  <a:srgbClr val="226C9C"/>
                </a:solidFill>
                <a:latin typeface="Times New Roman"/>
                <a:ea typeface="Times New Roman"/>
                <a:cs typeface="Times New Roman"/>
              </a:defRPr>
            </a:lvl4pPr>
            <a:lvl5pPr>
              <a:defRPr sz="1500" b="0">
                <a:solidFill>
                  <a:srgbClr val="226C9C"/>
                </a:solidFill>
                <a:latin typeface="Times New Roman"/>
                <a:ea typeface="Times New Roman"/>
                <a:cs typeface="Times New Roman"/>
              </a:defRPr>
            </a:lvl5pPr>
            <a:lvl6pPr>
              <a:defRPr sz="1500" b="0">
                <a:solidFill>
                  <a:srgbClr val="226C9C"/>
                </a:solidFill>
                <a:latin typeface="Times New Roman"/>
                <a:ea typeface="Times New Roman"/>
                <a:cs typeface="Times New Roman"/>
              </a:defRPr>
            </a:lvl6pPr>
            <a:lvl7pPr>
              <a:defRPr sz="1500" b="0">
                <a:solidFill>
                  <a:srgbClr val="226C9C"/>
                </a:solidFill>
                <a:latin typeface="Times New Roman"/>
                <a:ea typeface="Times New Roman"/>
                <a:cs typeface="Times New Roman"/>
              </a:defRPr>
            </a:lvl7pPr>
            <a:lvl8pPr>
              <a:defRPr sz="1500" b="0">
                <a:solidFill>
                  <a:srgbClr val="226C9C"/>
                </a:solidFill>
                <a:latin typeface="Times New Roman"/>
                <a:ea typeface="Times New Roman"/>
                <a:cs typeface="Times New Roman"/>
              </a:defRPr>
            </a:lvl8pPr>
            <a:lvl9pPr>
              <a:defRPr sz="1500" b="0">
                <a:solidFill>
                  <a:srgbClr val="226C9C"/>
                </a:solidFill>
                <a:latin typeface="Times New Roman"/>
                <a:ea typeface="Times New Roman"/>
                <a:cs typeface="Times New Roman"/>
              </a:defRPr>
            </a:lvl9pPr>
          </a:lstStyle>
          <a:p xmlns:a="http://schemas.openxmlformats.org/drawingml/2006/main">
            <a:pPr>
              <a:defRPr sz="1500" b="0">
                <a:solidFill>
                  <a:srgbClr val="226C9C"/>
                </a:solidFill>
                <a:latin typeface="Times New Roman"/>
                <a:ea typeface="Times New Roman"/>
                <a:cs typeface="Times New Roman"/>
              </a:defRPr>
            </a:pPr>
            <a:r>
              <a:rPr sz="1500" b="0" u="sng">
                <a:solidFill>
                  <a:srgbClr val="226C9C"/>
                </a:solidFill>
                <a:latin typeface="Times New Roman"/>
                <a:ea typeface="Times New Roman"/>
                <a:cs typeface="Times New Roman"/>
                <a:hlinkClick xmlns:r="http://schemas.openxmlformats.org/officeDocument/2006/relationships" r:id="Rd2113590961941d5"/>
              </a:rPr>
              <a:t>https://favetex.com/wp-content/uploads/2026/04/Apetomax.pdf</a:t>
            </a:r>
          </a:p>
        </p:txBody>
      </p:sp>
      <p:sp>
        <p:nvSpPr>
          <p:cNvPr id="12" name="ref-12">
            <a:extLst xmlns:a="http://schemas.openxmlformats.org/drawingml/2006/main">
              <a:ext uri="{FF2B5EF4-FFF2-40B4-BE49-F238E27FC236}">
                <a16:creationId xmlns:a16="http://schemas.microsoft.com/office/drawing/2014/main" id="{0FC29BFB-94B1-4D33-83E7-0E91DF514C2D}"/>
              </a:ext>
            </a:extLst>
          </p:cNvPr>
          <p:cNvSpPr>
            <a:spLocks xmlns:a="http://schemas.openxmlformats.org/drawingml/2006/main" noGrp="1"/>
          </p:cNvSpPr>
          <p:nvPr/>
        </p:nvSpPr>
        <p:spPr>
          <a:xfrm xmlns:a="http://schemas.openxmlformats.org/drawingml/2006/main">
            <a:off x="628650" y="47434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192A40"/>
                </a:solidFill>
                <a:latin typeface="Times New Roman"/>
                <a:ea typeface="Times New Roman"/>
                <a:cs typeface="Times New Roman"/>
              </a:defRPr>
            </a:defPPr>
            <a:lvl1pPr>
              <a:defRPr sz="1725" b="0">
                <a:solidFill>
                  <a:srgbClr val="192A40"/>
                </a:solidFill>
                <a:latin typeface="Times New Roman"/>
                <a:ea typeface="Times New Roman"/>
                <a:cs typeface="Times New Roman"/>
              </a:defRPr>
            </a:lvl1pPr>
            <a:lvl2pPr>
              <a:defRPr sz="1725" b="0">
                <a:solidFill>
                  <a:srgbClr val="192A40"/>
                </a:solidFill>
                <a:latin typeface="Times New Roman"/>
                <a:ea typeface="Times New Roman"/>
                <a:cs typeface="Times New Roman"/>
              </a:defRPr>
            </a:lvl2pPr>
            <a:lvl3pPr>
              <a:defRPr sz="1725" b="0">
                <a:solidFill>
                  <a:srgbClr val="192A40"/>
                </a:solidFill>
                <a:latin typeface="Times New Roman"/>
                <a:ea typeface="Times New Roman"/>
                <a:cs typeface="Times New Roman"/>
              </a:defRPr>
            </a:lvl3pPr>
            <a:lvl4pPr>
              <a:defRPr sz="1725" b="0">
                <a:solidFill>
                  <a:srgbClr val="192A40"/>
                </a:solidFill>
                <a:latin typeface="Times New Roman"/>
                <a:ea typeface="Times New Roman"/>
                <a:cs typeface="Times New Roman"/>
              </a:defRPr>
            </a:lvl4pPr>
            <a:lvl5pPr>
              <a:defRPr sz="1725" b="0">
                <a:solidFill>
                  <a:srgbClr val="192A40"/>
                </a:solidFill>
                <a:latin typeface="Times New Roman"/>
                <a:ea typeface="Times New Roman"/>
                <a:cs typeface="Times New Roman"/>
              </a:defRPr>
            </a:lvl5pPr>
            <a:lvl6pPr>
              <a:defRPr sz="1725" b="0">
                <a:solidFill>
                  <a:srgbClr val="192A40"/>
                </a:solidFill>
                <a:latin typeface="Times New Roman"/>
                <a:ea typeface="Times New Roman"/>
                <a:cs typeface="Times New Roman"/>
              </a:defRPr>
            </a:lvl6pPr>
            <a:lvl7pPr>
              <a:defRPr sz="1725" b="0">
                <a:solidFill>
                  <a:srgbClr val="192A40"/>
                </a:solidFill>
                <a:latin typeface="Times New Roman"/>
                <a:ea typeface="Times New Roman"/>
                <a:cs typeface="Times New Roman"/>
              </a:defRPr>
            </a:lvl7pPr>
            <a:lvl8pPr>
              <a:defRPr sz="1725" b="0">
                <a:solidFill>
                  <a:srgbClr val="192A40"/>
                </a:solidFill>
                <a:latin typeface="Times New Roman"/>
                <a:ea typeface="Times New Roman"/>
                <a:cs typeface="Times New Roman"/>
              </a:defRPr>
            </a:lvl8pPr>
            <a:lvl9pPr>
              <a:defRPr sz="1725" b="0">
                <a:solidFill>
                  <a:srgbClr val="192A40"/>
                </a:solidFill>
                <a:latin typeface="Times New Roman"/>
                <a:ea typeface="Times New Roman"/>
                <a:cs typeface="Times New Roman"/>
              </a:defRPr>
            </a:lvl9pPr>
          </a:lstStyle>
          <a:p xmlns:a="http://schemas.openxmlformats.org/drawingml/2006/main">
            <a:pPr>
              <a:defRPr sz="1725" b="0">
                <a:solidFill>
                  <a:srgbClr val="192A40"/>
                </a:solidFill>
                <a:latin typeface="Times New Roman"/>
                <a:ea typeface="Times New Roman"/>
                <a:cs typeface="Times New Roman"/>
              </a:defRPr>
            </a:pPr>
            <a:r>
              <a:rPr sz="1725" b="0">
                <a:solidFill>
                  <a:srgbClr val="192A40"/>
                </a:solidFill>
                <a:latin typeface="Times New Roman"/>
                <a:ea typeface="Times New Roman"/>
                <a:cs typeface="Times New Roman"/>
              </a:rPr>
              <a:t>12. Ekstrand C, et al. Adverse events of trimetroprim-sulphonamide. Vet Res Commun. 2026;50:224.</a:t>
            </a:r>
          </a:p>
        </p:txBody>
      </p:sp>
      <p:sp>
        <p:nvSpPr>
          <p:cNvPr id="13" name="url-12">
            <a:extLst xmlns:a="http://schemas.openxmlformats.org/drawingml/2006/main">
              <a:ext uri="{FF2B5EF4-FFF2-40B4-BE49-F238E27FC236}">
                <a16:creationId xmlns:a16="http://schemas.microsoft.com/office/drawing/2014/main" id="{1842FF34-271C-4666-867E-1FA6371DD82A}"/>
              </a:ext>
            </a:extLst>
          </p:cNvPr>
          <p:cNvSpPr>
            <a:spLocks xmlns:a="http://schemas.openxmlformats.org/drawingml/2006/main" noGrp="1"/>
          </p:cNvSpPr>
          <p:nvPr/>
        </p:nvSpPr>
        <p:spPr>
          <a:xfrm xmlns:a="http://schemas.openxmlformats.org/drawingml/2006/main">
            <a:off x="628650" y="50482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00" b="0">
                <a:solidFill>
                  <a:srgbClr val="226C9C"/>
                </a:solidFill>
                <a:latin typeface="Times New Roman"/>
                <a:ea typeface="Times New Roman"/>
                <a:cs typeface="Times New Roman"/>
              </a:defRPr>
            </a:defPPr>
            <a:lvl1pPr>
              <a:defRPr sz="1500" b="0">
                <a:solidFill>
                  <a:srgbClr val="226C9C"/>
                </a:solidFill>
                <a:latin typeface="Times New Roman"/>
                <a:ea typeface="Times New Roman"/>
                <a:cs typeface="Times New Roman"/>
              </a:defRPr>
            </a:lvl1pPr>
            <a:lvl2pPr>
              <a:defRPr sz="1500" b="0">
                <a:solidFill>
                  <a:srgbClr val="226C9C"/>
                </a:solidFill>
                <a:latin typeface="Times New Roman"/>
                <a:ea typeface="Times New Roman"/>
                <a:cs typeface="Times New Roman"/>
              </a:defRPr>
            </a:lvl2pPr>
            <a:lvl3pPr>
              <a:defRPr sz="1500" b="0">
                <a:solidFill>
                  <a:srgbClr val="226C9C"/>
                </a:solidFill>
                <a:latin typeface="Times New Roman"/>
                <a:ea typeface="Times New Roman"/>
                <a:cs typeface="Times New Roman"/>
              </a:defRPr>
            </a:lvl3pPr>
            <a:lvl4pPr>
              <a:defRPr sz="1500" b="0">
                <a:solidFill>
                  <a:srgbClr val="226C9C"/>
                </a:solidFill>
                <a:latin typeface="Times New Roman"/>
                <a:ea typeface="Times New Roman"/>
                <a:cs typeface="Times New Roman"/>
              </a:defRPr>
            </a:lvl4pPr>
            <a:lvl5pPr>
              <a:defRPr sz="1500" b="0">
                <a:solidFill>
                  <a:srgbClr val="226C9C"/>
                </a:solidFill>
                <a:latin typeface="Times New Roman"/>
                <a:ea typeface="Times New Roman"/>
                <a:cs typeface="Times New Roman"/>
              </a:defRPr>
            </a:lvl5pPr>
            <a:lvl6pPr>
              <a:defRPr sz="1500" b="0">
                <a:solidFill>
                  <a:srgbClr val="226C9C"/>
                </a:solidFill>
                <a:latin typeface="Times New Roman"/>
                <a:ea typeface="Times New Roman"/>
                <a:cs typeface="Times New Roman"/>
              </a:defRPr>
            </a:lvl6pPr>
            <a:lvl7pPr>
              <a:defRPr sz="1500" b="0">
                <a:solidFill>
                  <a:srgbClr val="226C9C"/>
                </a:solidFill>
                <a:latin typeface="Times New Roman"/>
                <a:ea typeface="Times New Roman"/>
                <a:cs typeface="Times New Roman"/>
              </a:defRPr>
            </a:lvl7pPr>
            <a:lvl8pPr>
              <a:defRPr sz="1500" b="0">
                <a:solidFill>
                  <a:srgbClr val="226C9C"/>
                </a:solidFill>
                <a:latin typeface="Times New Roman"/>
                <a:ea typeface="Times New Roman"/>
                <a:cs typeface="Times New Roman"/>
              </a:defRPr>
            </a:lvl8pPr>
            <a:lvl9pPr>
              <a:defRPr sz="1500" b="0">
                <a:solidFill>
                  <a:srgbClr val="226C9C"/>
                </a:solidFill>
                <a:latin typeface="Times New Roman"/>
                <a:ea typeface="Times New Roman"/>
                <a:cs typeface="Times New Roman"/>
              </a:defRPr>
            </a:lvl9pPr>
          </a:lstStyle>
          <a:p xmlns:a="http://schemas.openxmlformats.org/drawingml/2006/main">
            <a:pPr>
              <a:defRPr sz="1500" b="0">
                <a:solidFill>
                  <a:srgbClr val="226C9C"/>
                </a:solidFill>
                <a:latin typeface="Times New Roman"/>
                <a:ea typeface="Times New Roman"/>
                <a:cs typeface="Times New Roman"/>
              </a:defRPr>
            </a:pPr>
            <a:r>
              <a:rPr sz="1500" b="0" u="sng">
                <a:solidFill>
                  <a:srgbClr val="226C9C"/>
                </a:solidFill>
                <a:latin typeface="Times New Roman"/>
                <a:ea typeface="Times New Roman"/>
                <a:cs typeface="Times New Roman"/>
                <a:hlinkClick xmlns:r="http://schemas.openxmlformats.org/officeDocument/2006/relationships" r:id="R8cf54b187842478a"/>
              </a:rPr>
              <a:t>https://doi.org/10.1007/s11259-026-11143-1</a:t>
            </a:r>
          </a:p>
        </p:txBody>
      </p:sp>
      <p:sp>
        <p:nvSpPr>
          <p:cNvPr id="14" name="ref-13">
            <a:extLst xmlns:a="http://schemas.openxmlformats.org/drawingml/2006/main">
              <a:ext uri="{FF2B5EF4-FFF2-40B4-BE49-F238E27FC236}">
                <a16:creationId xmlns:a16="http://schemas.microsoft.com/office/drawing/2014/main" id="{B33B6B30-CB01-4969-B956-380BA2194E80}"/>
              </a:ext>
            </a:extLst>
          </p:cNvPr>
          <p:cNvSpPr>
            <a:spLocks xmlns:a="http://schemas.openxmlformats.org/drawingml/2006/main" noGrp="1"/>
          </p:cNvSpPr>
          <p:nvPr/>
        </p:nvSpPr>
        <p:spPr>
          <a:xfrm xmlns:a="http://schemas.openxmlformats.org/drawingml/2006/main">
            <a:off x="628650" y="5505450"/>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192A40"/>
                </a:solidFill>
                <a:latin typeface="Times New Roman"/>
                <a:ea typeface="Times New Roman"/>
                <a:cs typeface="Times New Roman"/>
              </a:defRPr>
            </a:defPPr>
            <a:lvl1pPr>
              <a:defRPr sz="1725" b="0">
                <a:solidFill>
                  <a:srgbClr val="192A40"/>
                </a:solidFill>
                <a:latin typeface="Times New Roman"/>
                <a:ea typeface="Times New Roman"/>
                <a:cs typeface="Times New Roman"/>
              </a:defRPr>
            </a:lvl1pPr>
            <a:lvl2pPr>
              <a:defRPr sz="1725" b="0">
                <a:solidFill>
                  <a:srgbClr val="192A40"/>
                </a:solidFill>
                <a:latin typeface="Times New Roman"/>
                <a:ea typeface="Times New Roman"/>
                <a:cs typeface="Times New Roman"/>
              </a:defRPr>
            </a:lvl2pPr>
            <a:lvl3pPr>
              <a:defRPr sz="1725" b="0">
                <a:solidFill>
                  <a:srgbClr val="192A40"/>
                </a:solidFill>
                <a:latin typeface="Times New Roman"/>
                <a:ea typeface="Times New Roman"/>
                <a:cs typeface="Times New Roman"/>
              </a:defRPr>
            </a:lvl3pPr>
            <a:lvl4pPr>
              <a:defRPr sz="1725" b="0">
                <a:solidFill>
                  <a:srgbClr val="192A40"/>
                </a:solidFill>
                <a:latin typeface="Times New Roman"/>
                <a:ea typeface="Times New Roman"/>
                <a:cs typeface="Times New Roman"/>
              </a:defRPr>
            </a:lvl4pPr>
            <a:lvl5pPr>
              <a:defRPr sz="1725" b="0">
                <a:solidFill>
                  <a:srgbClr val="192A40"/>
                </a:solidFill>
                <a:latin typeface="Times New Roman"/>
                <a:ea typeface="Times New Roman"/>
                <a:cs typeface="Times New Roman"/>
              </a:defRPr>
            </a:lvl5pPr>
            <a:lvl6pPr>
              <a:defRPr sz="1725" b="0">
                <a:solidFill>
                  <a:srgbClr val="192A40"/>
                </a:solidFill>
                <a:latin typeface="Times New Roman"/>
                <a:ea typeface="Times New Roman"/>
                <a:cs typeface="Times New Roman"/>
              </a:defRPr>
            </a:lvl6pPr>
            <a:lvl7pPr>
              <a:defRPr sz="1725" b="0">
                <a:solidFill>
                  <a:srgbClr val="192A40"/>
                </a:solidFill>
                <a:latin typeface="Times New Roman"/>
                <a:ea typeface="Times New Roman"/>
                <a:cs typeface="Times New Roman"/>
              </a:defRPr>
            </a:lvl7pPr>
            <a:lvl8pPr>
              <a:defRPr sz="1725" b="0">
                <a:solidFill>
                  <a:srgbClr val="192A40"/>
                </a:solidFill>
                <a:latin typeface="Times New Roman"/>
                <a:ea typeface="Times New Roman"/>
                <a:cs typeface="Times New Roman"/>
              </a:defRPr>
            </a:lvl8pPr>
            <a:lvl9pPr>
              <a:defRPr sz="1725" b="0">
                <a:solidFill>
                  <a:srgbClr val="192A40"/>
                </a:solidFill>
                <a:latin typeface="Times New Roman"/>
                <a:ea typeface="Times New Roman"/>
                <a:cs typeface="Times New Roman"/>
              </a:defRPr>
            </a:lvl9pPr>
          </a:lstStyle>
          <a:p xmlns:a="http://schemas.openxmlformats.org/drawingml/2006/main">
            <a:pPr>
              <a:defRPr sz="1725" b="0">
                <a:solidFill>
                  <a:srgbClr val="192A40"/>
                </a:solidFill>
                <a:latin typeface="Times New Roman"/>
                <a:ea typeface="Times New Roman"/>
                <a:cs typeface="Times New Roman"/>
              </a:defRPr>
            </a:pPr>
            <a:r>
              <a:rPr sz="1725" b="0">
                <a:solidFill>
                  <a:srgbClr val="192A40"/>
                </a:solidFill>
                <a:latin typeface="Times New Roman"/>
                <a:ea typeface="Times New Roman"/>
                <a:cs typeface="Times New Roman"/>
              </a:rPr>
              <a:t>13. Pilla R, et al. Metronidazole effects on canine microbiome. J Vet Intern Med. 2020;34:1853–1866.</a:t>
            </a:r>
          </a:p>
        </p:txBody>
      </p:sp>
      <p:sp>
        <p:nvSpPr>
          <p:cNvPr id="15" name="url-13">
            <a:extLst xmlns:a="http://schemas.openxmlformats.org/drawingml/2006/main">
              <a:ext uri="{FF2B5EF4-FFF2-40B4-BE49-F238E27FC236}">
                <a16:creationId xmlns:a16="http://schemas.microsoft.com/office/drawing/2014/main" id="{5719396A-3072-49FC-A3F0-228828D79351}"/>
              </a:ext>
            </a:extLst>
          </p:cNvPr>
          <p:cNvSpPr>
            <a:spLocks xmlns:a="http://schemas.openxmlformats.org/drawingml/2006/main" noGrp="1"/>
          </p:cNvSpPr>
          <p:nvPr/>
        </p:nvSpPr>
        <p:spPr>
          <a:xfrm xmlns:a="http://schemas.openxmlformats.org/drawingml/2006/main">
            <a:off x="628650" y="58102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00" b="0">
                <a:solidFill>
                  <a:srgbClr val="226C9C"/>
                </a:solidFill>
                <a:latin typeface="Times New Roman"/>
                <a:ea typeface="Times New Roman"/>
                <a:cs typeface="Times New Roman"/>
              </a:defRPr>
            </a:defPPr>
            <a:lvl1pPr>
              <a:defRPr sz="1500" b="0">
                <a:solidFill>
                  <a:srgbClr val="226C9C"/>
                </a:solidFill>
                <a:latin typeface="Times New Roman"/>
                <a:ea typeface="Times New Roman"/>
                <a:cs typeface="Times New Roman"/>
              </a:defRPr>
            </a:lvl1pPr>
            <a:lvl2pPr>
              <a:defRPr sz="1500" b="0">
                <a:solidFill>
                  <a:srgbClr val="226C9C"/>
                </a:solidFill>
                <a:latin typeface="Times New Roman"/>
                <a:ea typeface="Times New Roman"/>
                <a:cs typeface="Times New Roman"/>
              </a:defRPr>
            </a:lvl2pPr>
            <a:lvl3pPr>
              <a:defRPr sz="1500" b="0">
                <a:solidFill>
                  <a:srgbClr val="226C9C"/>
                </a:solidFill>
                <a:latin typeface="Times New Roman"/>
                <a:ea typeface="Times New Roman"/>
                <a:cs typeface="Times New Roman"/>
              </a:defRPr>
            </a:lvl3pPr>
            <a:lvl4pPr>
              <a:defRPr sz="1500" b="0">
                <a:solidFill>
                  <a:srgbClr val="226C9C"/>
                </a:solidFill>
                <a:latin typeface="Times New Roman"/>
                <a:ea typeface="Times New Roman"/>
                <a:cs typeface="Times New Roman"/>
              </a:defRPr>
            </a:lvl4pPr>
            <a:lvl5pPr>
              <a:defRPr sz="1500" b="0">
                <a:solidFill>
                  <a:srgbClr val="226C9C"/>
                </a:solidFill>
                <a:latin typeface="Times New Roman"/>
                <a:ea typeface="Times New Roman"/>
                <a:cs typeface="Times New Roman"/>
              </a:defRPr>
            </a:lvl5pPr>
            <a:lvl6pPr>
              <a:defRPr sz="1500" b="0">
                <a:solidFill>
                  <a:srgbClr val="226C9C"/>
                </a:solidFill>
                <a:latin typeface="Times New Roman"/>
                <a:ea typeface="Times New Roman"/>
                <a:cs typeface="Times New Roman"/>
              </a:defRPr>
            </a:lvl6pPr>
            <a:lvl7pPr>
              <a:defRPr sz="1500" b="0">
                <a:solidFill>
                  <a:srgbClr val="226C9C"/>
                </a:solidFill>
                <a:latin typeface="Times New Roman"/>
                <a:ea typeface="Times New Roman"/>
                <a:cs typeface="Times New Roman"/>
              </a:defRPr>
            </a:lvl7pPr>
            <a:lvl8pPr>
              <a:defRPr sz="1500" b="0">
                <a:solidFill>
                  <a:srgbClr val="226C9C"/>
                </a:solidFill>
                <a:latin typeface="Times New Roman"/>
                <a:ea typeface="Times New Roman"/>
                <a:cs typeface="Times New Roman"/>
              </a:defRPr>
            </a:lvl8pPr>
            <a:lvl9pPr>
              <a:defRPr sz="1500" b="0">
                <a:solidFill>
                  <a:srgbClr val="226C9C"/>
                </a:solidFill>
                <a:latin typeface="Times New Roman"/>
                <a:ea typeface="Times New Roman"/>
                <a:cs typeface="Times New Roman"/>
              </a:defRPr>
            </a:lvl9pPr>
          </a:lstStyle>
          <a:p xmlns:a="http://schemas.openxmlformats.org/drawingml/2006/main">
            <a:pPr>
              <a:defRPr sz="1500" b="0">
                <a:solidFill>
                  <a:srgbClr val="226C9C"/>
                </a:solidFill>
                <a:latin typeface="Times New Roman"/>
                <a:ea typeface="Times New Roman"/>
                <a:cs typeface="Times New Roman"/>
              </a:defRPr>
            </a:pPr>
            <a:r>
              <a:rPr sz="1500" b="0" u="sng">
                <a:solidFill>
                  <a:srgbClr val="226C9C"/>
                </a:solidFill>
                <a:latin typeface="Times New Roman"/>
                <a:ea typeface="Times New Roman"/>
                <a:cs typeface="Times New Roman"/>
                <a:hlinkClick xmlns:r="http://schemas.openxmlformats.org/officeDocument/2006/relationships" r:id="R70b4edb22a1b4552"/>
              </a:rPr>
              <a:t>https://doi.org/10.1111/jvim.15871</a:t>
            </a:r>
          </a:p>
        </p:txBody>
      </p:sp>
    </p:spTree>
    <p:extLst>
      <p:ext uri="{BB962C8B-B14F-4D97-AF65-F5344CB8AC3E}">
        <p14:creationId xmlns:p14="http://schemas.microsoft.com/office/powerpoint/2010/main" val="195355115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2026-10-23T02:11:29.9460000Z</dcterms:created>
  <dcterms:modified xsi:type="dcterms:W3CDTF">2026-10-23T02:11:29.9460000Z</dcterms:modified>
</coreProperties>
</file>